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25"/>
  </p:notesMasterIdLst>
  <p:sldIdLst>
    <p:sldId id="256" r:id="rId2"/>
    <p:sldId id="258" r:id="rId3"/>
    <p:sldId id="293" r:id="rId4"/>
    <p:sldId id="294" r:id="rId5"/>
    <p:sldId id="295" r:id="rId6"/>
    <p:sldId id="271" r:id="rId7"/>
    <p:sldId id="275" r:id="rId8"/>
    <p:sldId id="296" r:id="rId9"/>
    <p:sldId id="297" r:id="rId10"/>
    <p:sldId id="276" r:id="rId11"/>
    <p:sldId id="278" r:id="rId12"/>
    <p:sldId id="298" r:id="rId13"/>
    <p:sldId id="299" r:id="rId14"/>
    <p:sldId id="300" r:id="rId15"/>
    <p:sldId id="281" r:id="rId16"/>
    <p:sldId id="282" r:id="rId17"/>
    <p:sldId id="283" r:id="rId18"/>
    <p:sldId id="284" r:id="rId19"/>
    <p:sldId id="290" r:id="rId20"/>
    <p:sldId id="286" r:id="rId21"/>
    <p:sldId id="287" r:id="rId22"/>
    <p:sldId id="288" r:id="rId23"/>
    <p:sldId id="289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401EB9-4F05-214E-8810-D05AD2B333A0}" v="22" dt="2020-04-21T23:54:34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7"/>
    <p:restoredTop sz="77366"/>
  </p:normalViewPr>
  <p:slideViewPr>
    <p:cSldViewPr snapToGrid="0" snapToObjects="1">
      <p:cViewPr varScale="1">
        <p:scale>
          <a:sx n="97" d="100"/>
          <a:sy n="97" d="100"/>
        </p:scale>
        <p:origin x="16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Galan Vaquerizo" userId="fca4eb151573bc03" providerId="LiveId" clId="{7B401EB9-4F05-214E-8810-D05AD2B333A0}"/>
    <pc:docChg chg="undo custSel addSld modSld">
      <pc:chgData name="Victor Galan Vaquerizo" userId="fca4eb151573bc03" providerId="LiveId" clId="{7B401EB9-4F05-214E-8810-D05AD2B333A0}" dt="2020-04-21T23:55:07.924" v="224" actId="1076"/>
      <pc:docMkLst>
        <pc:docMk/>
      </pc:docMkLst>
      <pc:sldChg chg="addSp delSp modSp">
        <pc:chgData name="Victor Galan Vaquerizo" userId="fca4eb151573bc03" providerId="LiveId" clId="{7B401EB9-4F05-214E-8810-D05AD2B333A0}" dt="2020-04-21T23:49:10.005" v="128" actId="478"/>
        <pc:sldMkLst>
          <pc:docMk/>
          <pc:sldMk cId="816022083" sldId="286"/>
        </pc:sldMkLst>
        <pc:spChg chg="mod">
          <ac:chgData name="Victor Galan Vaquerizo" userId="fca4eb151573bc03" providerId="LiveId" clId="{7B401EB9-4F05-214E-8810-D05AD2B333A0}" dt="2020-04-21T23:35:34.306" v="11" actId="20577"/>
          <ac:spMkLst>
            <pc:docMk/>
            <pc:sldMk cId="816022083" sldId="286"/>
            <ac:spMk id="13" creationId="{A5A91386-0C61-CF47-AF48-F7CB32F6D7B6}"/>
          </ac:spMkLst>
        </pc:spChg>
        <pc:spChg chg="mod">
          <ac:chgData name="Victor Galan Vaquerizo" userId="fca4eb151573bc03" providerId="LiveId" clId="{7B401EB9-4F05-214E-8810-D05AD2B333A0}" dt="2020-04-21T23:36:54.966" v="42" actId="20577"/>
          <ac:spMkLst>
            <pc:docMk/>
            <pc:sldMk cId="816022083" sldId="286"/>
            <ac:spMk id="14" creationId="{2150BD75-FDE0-134D-B371-5D96C6FA7A6C}"/>
          </ac:spMkLst>
        </pc:spChg>
        <pc:spChg chg="mod">
          <ac:chgData name="Victor Galan Vaquerizo" userId="fca4eb151573bc03" providerId="LiveId" clId="{7B401EB9-4F05-214E-8810-D05AD2B333A0}" dt="2020-04-21T23:38:51.195" v="66" actId="20577"/>
          <ac:spMkLst>
            <pc:docMk/>
            <pc:sldMk cId="816022083" sldId="286"/>
            <ac:spMk id="15" creationId="{B2CB97E6-CCC3-7D49-9D0B-898F7C3D9506}"/>
          </ac:spMkLst>
        </pc:spChg>
        <pc:spChg chg="add mod">
          <ac:chgData name="Victor Galan Vaquerizo" userId="fca4eb151573bc03" providerId="LiveId" clId="{7B401EB9-4F05-214E-8810-D05AD2B333A0}" dt="2020-04-21T23:48:53.093" v="126" actId="167"/>
          <ac:spMkLst>
            <pc:docMk/>
            <pc:sldMk cId="816022083" sldId="286"/>
            <ac:spMk id="22" creationId="{A10C8723-5199-3F44-BEA1-6A7C792791BB}"/>
          </ac:spMkLst>
        </pc:spChg>
        <pc:spChg chg="del">
          <ac:chgData name="Victor Galan Vaquerizo" userId="fca4eb151573bc03" providerId="LiveId" clId="{7B401EB9-4F05-214E-8810-D05AD2B333A0}" dt="2020-04-21T23:49:10.005" v="128" actId="478"/>
          <ac:spMkLst>
            <pc:docMk/>
            <pc:sldMk cId="816022083" sldId="286"/>
            <ac:spMk id="24" creationId="{04D1227F-BEA1-C64A-B628-66BA4D399A73}"/>
          </ac:spMkLst>
        </pc:spChg>
        <pc:spChg chg="add mod">
          <ac:chgData name="Victor Galan Vaquerizo" userId="fca4eb151573bc03" providerId="LiveId" clId="{7B401EB9-4F05-214E-8810-D05AD2B333A0}" dt="2020-04-21T23:48:58.943" v="127" actId="167"/>
          <ac:spMkLst>
            <pc:docMk/>
            <pc:sldMk cId="816022083" sldId="286"/>
            <ac:spMk id="25" creationId="{50226241-CDE6-3C40-8C50-D1BF22DF194D}"/>
          </ac:spMkLst>
        </pc:spChg>
        <pc:picChg chg="add mod">
          <ac:chgData name="Victor Galan Vaquerizo" userId="fca4eb151573bc03" providerId="LiveId" clId="{7B401EB9-4F05-214E-8810-D05AD2B333A0}" dt="2020-04-21T23:36:32.656" v="18" actId="1076"/>
          <ac:picMkLst>
            <pc:docMk/>
            <pc:sldMk cId="816022083" sldId="286"/>
            <ac:picMk id="2" creationId="{F1FED0C8-6414-0D48-A8F7-3D01637B4E38}"/>
          </ac:picMkLst>
        </pc:picChg>
        <pc:picChg chg="add del mod">
          <ac:chgData name="Victor Galan Vaquerizo" userId="fca4eb151573bc03" providerId="LiveId" clId="{7B401EB9-4F05-214E-8810-D05AD2B333A0}" dt="2020-04-21T23:37:44.131" v="45" actId="478"/>
          <ac:picMkLst>
            <pc:docMk/>
            <pc:sldMk cId="816022083" sldId="286"/>
            <ac:picMk id="3" creationId="{32818AC0-98D5-8241-B8ED-2092CD8E92FA}"/>
          </ac:picMkLst>
        </pc:picChg>
        <pc:picChg chg="add mod">
          <ac:chgData name="Victor Galan Vaquerizo" userId="fca4eb151573bc03" providerId="LiveId" clId="{7B401EB9-4F05-214E-8810-D05AD2B333A0}" dt="2020-04-21T23:37:47.146" v="47" actId="1076"/>
          <ac:picMkLst>
            <pc:docMk/>
            <pc:sldMk cId="816022083" sldId="286"/>
            <ac:picMk id="4" creationId="{D45CBB81-D3E1-A24B-9CAA-8D9064324263}"/>
          </ac:picMkLst>
        </pc:picChg>
        <pc:picChg chg="add mod">
          <ac:chgData name="Victor Galan Vaquerizo" userId="fca4eb151573bc03" providerId="LiveId" clId="{7B401EB9-4F05-214E-8810-D05AD2B333A0}" dt="2020-04-21T23:38:15.313" v="50" actId="14100"/>
          <ac:picMkLst>
            <pc:docMk/>
            <pc:sldMk cId="816022083" sldId="286"/>
            <ac:picMk id="6" creationId="{A6812FBF-7A3B-924A-9DAD-DE096A21E5E6}"/>
          </ac:picMkLst>
        </pc:picChg>
        <pc:picChg chg="add mod">
          <ac:chgData name="Victor Galan Vaquerizo" userId="fca4eb151573bc03" providerId="LiveId" clId="{7B401EB9-4F05-214E-8810-D05AD2B333A0}" dt="2020-04-21T23:38:59.716" v="70" actId="14100"/>
          <ac:picMkLst>
            <pc:docMk/>
            <pc:sldMk cId="816022083" sldId="286"/>
            <ac:picMk id="7" creationId="{1EAB1F11-EA05-6A48-891A-21312D35A9AE}"/>
          </ac:picMkLst>
        </pc:picChg>
        <pc:picChg chg="add mod">
          <ac:chgData name="Victor Galan Vaquerizo" userId="fca4eb151573bc03" providerId="LiveId" clId="{7B401EB9-4F05-214E-8810-D05AD2B333A0}" dt="2020-04-21T23:44:23.421" v="106" actId="14100"/>
          <ac:picMkLst>
            <pc:docMk/>
            <pc:sldMk cId="816022083" sldId="286"/>
            <ac:picMk id="8" creationId="{6FB49097-461E-E442-ADBE-5461C80FED00}"/>
          </ac:picMkLst>
        </pc:picChg>
        <pc:picChg chg="add del">
          <ac:chgData name="Victor Galan Vaquerizo" userId="fca4eb151573bc03" providerId="LiveId" clId="{7B401EB9-4F05-214E-8810-D05AD2B333A0}" dt="2020-04-21T23:41:45.965" v="94" actId="478"/>
          <ac:picMkLst>
            <pc:docMk/>
            <pc:sldMk cId="816022083" sldId="286"/>
            <ac:picMk id="9" creationId="{57640BF2-B2DB-EE46-A0F1-7B1D86064A9E}"/>
          </ac:picMkLst>
        </pc:picChg>
        <pc:picChg chg="add mod">
          <ac:chgData name="Victor Galan Vaquerizo" userId="fca4eb151573bc03" providerId="LiveId" clId="{7B401EB9-4F05-214E-8810-D05AD2B333A0}" dt="2020-04-21T23:41:59.492" v="99" actId="1076"/>
          <ac:picMkLst>
            <pc:docMk/>
            <pc:sldMk cId="816022083" sldId="286"/>
            <ac:picMk id="10" creationId="{743DDCB2-030A-8C46-A2B7-8A0CBC611ECB}"/>
          </ac:picMkLst>
        </pc:picChg>
        <pc:picChg chg="add mod">
          <ac:chgData name="Victor Galan Vaquerizo" userId="fca4eb151573bc03" providerId="LiveId" clId="{7B401EB9-4F05-214E-8810-D05AD2B333A0}" dt="2020-04-21T23:47:26.425" v="123" actId="1076"/>
          <ac:picMkLst>
            <pc:docMk/>
            <pc:sldMk cId="816022083" sldId="286"/>
            <ac:picMk id="11" creationId="{17CF09D6-87C3-1B4D-B4ED-A7A7E1AA010F}"/>
          </ac:picMkLst>
        </pc:picChg>
        <pc:picChg chg="add mod">
          <ac:chgData name="Victor Galan Vaquerizo" userId="fca4eb151573bc03" providerId="LiveId" clId="{7B401EB9-4F05-214E-8810-D05AD2B333A0}" dt="2020-04-21T23:47:23.350" v="122" actId="1076"/>
          <ac:picMkLst>
            <pc:docMk/>
            <pc:sldMk cId="816022083" sldId="286"/>
            <ac:picMk id="23" creationId="{6796E726-A5C2-8E41-AF60-FB92EC5FE53A}"/>
          </ac:picMkLst>
        </pc:picChg>
        <pc:picChg chg="add mod">
          <ac:chgData name="Victor Galan Vaquerizo" userId="fca4eb151573bc03" providerId="LiveId" clId="{7B401EB9-4F05-214E-8810-D05AD2B333A0}" dt="2020-04-21T23:48:46.387" v="125" actId="1076"/>
          <ac:picMkLst>
            <pc:docMk/>
            <pc:sldMk cId="816022083" sldId="286"/>
            <ac:picMk id="26" creationId="{D0E04420-9C36-DB4E-806E-FFFCD7201F35}"/>
          </ac:picMkLst>
        </pc:picChg>
      </pc:sldChg>
      <pc:sldChg chg="addSp delSp modSp add">
        <pc:chgData name="Victor Galan Vaquerizo" userId="fca4eb151573bc03" providerId="LiveId" clId="{7B401EB9-4F05-214E-8810-D05AD2B333A0}" dt="2020-04-21T23:53:25.909" v="209" actId="20577"/>
        <pc:sldMkLst>
          <pc:docMk/>
          <pc:sldMk cId="727197454" sldId="287"/>
        </pc:sldMkLst>
        <pc:spChg chg="mod">
          <ac:chgData name="Victor Galan Vaquerizo" userId="fca4eb151573bc03" providerId="LiveId" clId="{7B401EB9-4F05-214E-8810-D05AD2B333A0}" dt="2020-04-21T23:50:16.346" v="158" actId="20577"/>
          <ac:spMkLst>
            <pc:docMk/>
            <pc:sldMk cId="727197454" sldId="287"/>
            <ac:spMk id="13" creationId="{A5A91386-0C61-CF47-AF48-F7CB32F6D7B6}"/>
          </ac:spMkLst>
        </pc:spChg>
        <pc:spChg chg="del">
          <ac:chgData name="Victor Galan Vaquerizo" userId="fca4eb151573bc03" providerId="LiveId" clId="{7B401EB9-4F05-214E-8810-D05AD2B333A0}" dt="2020-04-21T23:50:25.769" v="159" actId="478"/>
          <ac:spMkLst>
            <pc:docMk/>
            <pc:sldMk cId="727197454" sldId="287"/>
            <ac:spMk id="14" creationId="{2150BD75-FDE0-134D-B371-5D96C6FA7A6C}"/>
          </ac:spMkLst>
        </pc:spChg>
        <pc:spChg chg="del">
          <ac:chgData name="Victor Galan Vaquerizo" userId="fca4eb151573bc03" providerId="LiveId" clId="{7B401EB9-4F05-214E-8810-D05AD2B333A0}" dt="2020-04-21T23:50:27.164" v="160" actId="478"/>
          <ac:spMkLst>
            <pc:docMk/>
            <pc:sldMk cId="727197454" sldId="287"/>
            <ac:spMk id="15" creationId="{B2CB97E6-CCC3-7D49-9D0B-898F7C3D9506}"/>
          </ac:spMkLst>
        </pc:spChg>
        <pc:spChg chg="del">
          <ac:chgData name="Victor Galan Vaquerizo" userId="fca4eb151573bc03" providerId="LiveId" clId="{7B401EB9-4F05-214E-8810-D05AD2B333A0}" dt="2020-04-21T23:50:42.722" v="164" actId="478"/>
          <ac:spMkLst>
            <pc:docMk/>
            <pc:sldMk cId="727197454" sldId="287"/>
            <ac:spMk id="22" creationId="{A10C8723-5199-3F44-BEA1-6A7C792791BB}"/>
          </ac:spMkLst>
        </pc:spChg>
        <pc:spChg chg="add mod">
          <ac:chgData name="Victor Galan Vaquerizo" userId="fca4eb151573bc03" providerId="LiveId" clId="{7B401EB9-4F05-214E-8810-D05AD2B333A0}" dt="2020-04-21T23:53:25.909" v="209" actId="20577"/>
          <ac:spMkLst>
            <pc:docMk/>
            <pc:sldMk cId="727197454" sldId="287"/>
            <ac:spMk id="24" creationId="{A3D56FFA-E5D0-2D41-AFB1-C7A0D9D6E59D}"/>
          </ac:spMkLst>
        </pc:spChg>
        <pc:spChg chg="del">
          <ac:chgData name="Victor Galan Vaquerizo" userId="fca4eb151573bc03" providerId="LiveId" clId="{7B401EB9-4F05-214E-8810-D05AD2B333A0}" dt="2020-04-21T23:50:44.628" v="165" actId="478"/>
          <ac:spMkLst>
            <pc:docMk/>
            <pc:sldMk cId="727197454" sldId="287"/>
            <ac:spMk id="25" creationId="{50226241-CDE6-3C40-8C50-D1BF22DF194D}"/>
          </ac:spMkLst>
        </pc:spChg>
        <pc:spChg chg="add mod">
          <ac:chgData name="Victor Galan Vaquerizo" userId="fca4eb151573bc03" providerId="LiveId" clId="{7B401EB9-4F05-214E-8810-D05AD2B333A0}" dt="2020-04-21T23:53:16.060" v="205" actId="20577"/>
          <ac:spMkLst>
            <pc:docMk/>
            <pc:sldMk cId="727197454" sldId="287"/>
            <ac:spMk id="27" creationId="{4E2B7CA8-D056-8F48-8773-A597F41DDA4C}"/>
          </ac:spMkLst>
        </pc:spChg>
        <pc:picChg chg="del">
          <ac:chgData name="Victor Galan Vaquerizo" userId="fca4eb151573bc03" providerId="LiveId" clId="{7B401EB9-4F05-214E-8810-D05AD2B333A0}" dt="2020-04-21T23:49:59.633" v="140" actId="478"/>
          <ac:picMkLst>
            <pc:docMk/>
            <pc:sldMk cId="727197454" sldId="287"/>
            <ac:picMk id="2" creationId="{F1FED0C8-6414-0D48-A8F7-3D01637B4E38}"/>
          </ac:picMkLst>
        </pc:picChg>
        <pc:picChg chg="add mod">
          <ac:chgData name="Victor Galan Vaquerizo" userId="fca4eb151573bc03" providerId="LiveId" clId="{7B401EB9-4F05-214E-8810-D05AD2B333A0}" dt="2020-04-21T23:53:21.299" v="208" actId="14100"/>
          <ac:picMkLst>
            <pc:docMk/>
            <pc:sldMk cId="727197454" sldId="287"/>
            <ac:picMk id="3" creationId="{B8BD57C8-6A57-BF45-BDB2-7E64E37CD135}"/>
          </ac:picMkLst>
        </pc:picChg>
        <pc:picChg chg="del">
          <ac:chgData name="Victor Galan Vaquerizo" userId="fca4eb151573bc03" providerId="LiveId" clId="{7B401EB9-4F05-214E-8810-D05AD2B333A0}" dt="2020-04-21T23:50:00.531" v="141" actId="478"/>
          <ac:picMkLst>
            <pc:docMk/>
            <pc:sldMk cId="727197454" sldId="287"/>
            <ac:picMk id="4" creationId="{D45CBB81-D3E1-A24B-9CAA-8D9064324263}"/>
          </ac:picMkLst>
        </pc:picChg>
        <pc:picChg chg="add del mod">
          <ac:chgData name="Victor Galan Vaquerizo" userId="fca4eb151573bc03" providerId="LiveId" clId="{7B401EB9-4F05-214E-8810-D05AD2B333A0}" dt="2020-04-21T23:50:39.900" v="163" actId="167"/>
          <ac:picMkLst>
            <pc:docMk/>
            <pc:sldMk cId="727197454" sldId="287"/>
            <ac:picMk id="5" creationId="{F1242A42-A006-3647-8C85-1535559640DC}"/>
          </ac:picMkLst>
        </pc:picChg>
        <pc:picChg chg="del">
          <ac:chgData name="Victor Galan Vaquerizo" userId="fca4eb151573bc03" providerId="LiveId" clId="{7B401EB9-4F05-214E-8810-D05AD2B333A0}" dt="2020-04-21T23:50:01.145" v="142" actId="478"/>
          <ac:picMkLst>
            <pc:docMk/>
            <pc:sldMk cId="727197454" sldId="287"/>
            <ac:picMk id="6" creationId="{A6812FBF-7A3B-924A-9DAD-DE096A21E5E6}"/>
          </ac:picMkLst>
        </pc:picChg>
        <pc:picChg chg="del">
          <ac:chgData name="Victor Galan Vaquerizo" userId="fca4eb151573bc03" providerId="LiveId" clId="{7B401EB9-4F05-214E-8810-D05AD2B333A0}" dt="2020-04-21T23:50:01.810" v="143" actId="478"/>
          <ac:picMkLst>
            <pc:docMk/>
            <pc:sldMk cId="727197454" sldId="287"/>
            <ac:picMk id="7" creationId="{1EAB1F11-EA05-6A48-891A-21312D35A9AE}"/>
          </ac:picMkLst>
        </pc:picChg>
        <pc:picChg chg="del">
          <ac:chgData name="Victor Galan Vaquerizo" userId="fca4eb151573bc03" providerId="LiveId" clId="{7B401EB9-4F05-214E-8810-D05AD2B333A0}" dt="2020-04-21T23:50:03.357" v="145" actId="478"/>
          <ac:picMkLst>
            <pc:docMk/>
            <pc:sldMk cId="727197454" sldId="287"/>
            <ac:picMk id="8" creationId="{6FB49097-461E-E442-ADBE-5461C80FED00}"/>
          </ac:picMkLst>
        </pc:picChg>
        <pc:picChg chg="del">
          <ac:chgData name="Victor Galan Vaquerizo" userId="fca4eb151573bc03" providerId="LiveId" clId="{7B401EB9-4F05-214E-8810-D05AD2B333A0}" dt="2020-04-21T23:50:02.422" v="144" actId="478"/>
          <ac:picMkLst>
            <pc:docMk/>
            <pc:sldMk cId="727197454" sldId="287"/>
            <ac:picMk id="10" creationId="{743DDCB2-030A-8C46-A2B7-8A0CBC611ECB}"/>
          </ac:picMkLst>
        </pc:picChg>
        <pc:picChg chg="mod">
          <ac:chgData name="Victor Galan Vaquerizo" userId="fca4eb151573bc03" providerId="LiveId" clId="{7B401EB9-4F05-214E-8810-D05AD2B333A0}" dt="2020-04-21T23:51:05.012" v="175" actId="1076"/>
          <ac:picMkLst>
            <pc:docMk/>
            <pc:sldMk cId="727197454" sldId="287"/>
            <ac:picMk id="11" creationId="{17CF09D6-87C3-1B4D-B4ED-A7A7E1AA010F}"/>
          </ac:picMkLst>
        </pc:picChg>
        <pc:picChg chg="del">
          <ac:chgData name="Victor Galan Vaquerizo" userId="fca4eb151573bc03" providerId="LiveId" clId="{7B401EB9-4F05-214E-8810-D05AD2B333A0}" dt="2020-04-21T23:50:04.793" v="147" actId="478"/>
          <ac:picMkLst>
            <pc:docMk/>
            <pc:sldMk cId="727197454" sldId="287"/>
            <ac:picMk id="23" creationId="{6796E726-A5C2-8E41-AF60-FB92EC5FE53A}"/>
          </ac:picMkLst>
        </pc:picChg>
        <pc:picChg chg="del">
          <ac:chgData name="Victor Galan Vaquerizo" userId="fca4eb151573bc03" providerId="LiveId" clId="{7B401EB9-4F05-214E-8810-D05AD2B333A0}" dt="2020-04-21T23:50:04.171" v="146" actId="478"/>
          <ac:picMkLst>
            <pc:docMk/>
            <pc:sldMk cId="727197454" sldId="287"/>
            <ac:picMk id="26" creationId="{D0E04420-9C36-DB4E-806E-FFFCD7201F35}"/>
          </ac:picMkLst>
        </pc:picChg>
      </pc:sldChg>
      <pc:sldChg chg="delSp modSp add">
        <pc:chgData name="Victor Galan Vaquerizo" userId="fca4eb151573bc03" providerId="LiveId" clId="{7B401EB9-4F05-214E-8810-D05AD2B333A0}" dt="2020-04-21T23:55:07.924" v="224" actId="1076"/>
        <pc:sldMkLst>
          <pc:docMk/>
          <pc:sldMk cId="1169141589" sldId="288"/>
        </pc:sldMkLst>
        <pc:spChg chg="mod">
          <ac:chgData name="Victor Galan Vaquerizo" userId="fca4eb151573bc03" providerId="LiveId" clId="{7B401EB9-4F05-214E-8810-D05AD2B333A0}" dt="2020-04-21T23:54:50.677" v="220" actId="1076"/>
          <ac:spMkLst>
            <pc:docMk/>
            <pc:sldMk cId="1169141589" sldId="288"/>
            <ac:spMk id="13" creationId="{A5A91386-0C61-CF47-AF48-F7CB32F6D7B6}"/>
          </ac:spMkLst>
        </pc:spChg>
        <pc:spChg chg="mod">
          <ac:chgData name="Victor Galan Vaquerizo" userId="fca4eb151573bc03" providerId="LiveId" clId="{7B401EB9-4F05-214E-8810-D05AD2B333A0}" dt="2020-04-21T23:55:07.924" v="224" actId="1076"/>
          <ac:spMkLst>
            <pc:docMk/>
            <pc:sldMk cId="1169141589" sldId="288"/>
            <ac:spMk id="18" creationId="{07E3092A-0F82-6446-A4EE-54E50A59758A}"/>
          </ac:spMkLst>
        </pc:spChg>
        <pc:spChg chg="del">
          <ac:chgData name="Victor Galan Vaquerizo" userId="fca4eb151573bc03" providerId="LiveId" clId="{7B401EB9-4F05-214E-8810-D05AD2B333A0}" dt="2020-04-21T23:54:28.790" v="213" actId="478"/>
          <ac:spMkLst>
            <pc:docMk/>
            <pc:sldMk cId="1169141589" sldId="288"/>
            <ac:spMk id="24" creationId="{A3D56FFA-E5D0-2D41-AFB1-C7A0D9D6E59D}"/>
          </ac:spMkLst>
        </pc:spChg>
        <pc:spChg chg="del">
          <ac:chgData name="Victor Galan Vaquerizo" userId="fca4eb151573bc03" providerId="LiveId" clId="{7B401EB9-4F05-214E-8810-D05AD2B333A0}" dt="2020-04-21T23:54:27.519" v="212" actId="478"/>
          <ac:spMkLst>
            <pc:docMk/>
            <pc:sldMk cId="1169141589" sldId="288"/>
            <ac:spMk id="27" creationId="{4E2B7CA8-D056-8F48-8773-A597F41DDA4C}"/>
          </ac:spMkLst>
        </pc:spChg>
        <pc:picChg chg="del">
          <ac:chgData name="Victor Galan Vaquerizo" userId="fca4eb151573bc03" providerId="LiveId" clId="{7B401EB9-4F05-214E-8810-D05AD2B333A0}" dt="2020-04-21T23:54:26.132" v="211" actId="478"/>
          <ac:picMkLst>
            <pc:docMk/>
            <pc:sldMk cId="1169141589" sldId="288"/>
            <ac:picMk id="3" creationId="{B8BD57C8-6A57-BF45-BDB2-7E64E37CD135}"/>
          </ac:picMkLst>
        </pc:picChg>
        <pc:picChg chg="mod">
          <ac:chgData name="Victor Galan Vaquerizo" userId="fca4eb151573bc03" providerId="LiveId" clId="{7B401EB9-4F05-214E-8810-D05AD2B333A0}" dt="2020-04-21T23:54:59.596" v="223" actId="1076"/>
          <ac:picMkLst>
            <pc:docMk/>
            <pc:sldMk cId="1169141589" sldId="288"/>
            <ac:picMk id="5" creationId="{F1242A42-A006-3647-8C85-1535559640DC}"/>
          </ac:picMkLst>
        </pc:picChg>
        <pc:picChg chg="del">
          <ac:chgData name="Victor Galan Vaquerizo" userId="fca4eb151573bc03" providerId="LiveId" clId="{7B401EB9-4F05-214E-8810-D05AD2B333A0}" dt="2020-04-21T23:54:29.822" v="214" actId="478"/>
          <ac:picMkLst>
            <pc:docMk/>
            <pc:sldMk cId="1169141589" sldId="288"/>
            <ac:picMk id="11" creationId="{17CF09D6-87C3-1B4D-B4ED-A7A7E1AA010F}"/>
          </ac:picMkLst>
        </pc:picChg>
        <pc:cxnChg chg="mod">
          <ac:chgData name="Victor Galan Vaquerizo" userId="fca4eb151573bc03" providerId="LiveId" clId="{7B401EB9-4F05-214E-8810-D05AD2B333A0}" dt="2020-04-21T23:54:55.929" v="221" actId="1076"/>
          <ac:cxnSpMkLst>
            <pc:docMk/>
            <pc:sldMk cId="1169141589" sldId="288"/>
            <ac:cxnSpMk id="17" creationId="{10D476B7-AFC9-B547-8740-227D248C8369}"/>
          </ac:cxnSpMkLst>
        </pc:cxnChg>
        <pc:cxnChg chg="mod">
          <ac:chgData name="Victor Galan Vaquerizo" userId="fca4eb151573bc03" providerId="LiveId" clId="{7B401EB9-4F05-214E-8810-D05AD2B333A0}" dt="2020-04-21T23:55:07.924" v="224" actId="1076"/>
          <ac:cxnSpMkLst>
            <pc:docMk/>
            <pc:sldMk cId="1169141589" sldId="288"/>
            <ac:cxnSpMk id="19" creationId="{D251C0B1-8ED2-FE4D-B83D-D387E29F8DCD}"/>
          </ac:cxnSpMkLst>
        </pc:cxnChg>
        <pc:cxnChg chg="mod">
          <ac:chgData name="Victor Galan Vaquerizo" userId="fca4eb151573bc03" providerId="LiveId" clId="{7B401EB9-4F05-214E-8810-D05AD2B333A0}" dt="2020-04-21T23:55:07.924" v="224" actId="1076"/>
          <ac:cxnSpMkLst>
            <pc:docMk/>
            <pc:sldMk cId="1169141589" sldId="288"/>
            <ac:cxnSpMk id="20" creationId="{6E13847A-1414-D049-B76C-BE5025CB3CD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8219D-DFCB-C341-819D-75B9EEA264D3}" type="datetimeFigureOut">
              <a:rPr lang="es-ES" smtClean="0"/>
              <a:t>25/4/20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7681E-7407-F446-88B7-E08A639FC1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178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Bienvenidos a </a:t>
            </a:r>
            <a:r>
              <a:rPr lang="es-ES" dirty="0" err="1"/>
              <a:t>HeckDecó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138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 </a:t>
            </a:r>
            <a:r>
              <a:rPr lang="es-ES" dirty="0" err="1"/>
              <a:t>Chaise</a:t>
            </a:r>
            <a:r>
              <a:rPr lang="es-ES" dirty="0"/>
              <a:t> </a:t>
            </a:r>
            <a:r>
              <a:rPr lang="es-ES" dirty="0" err="1"/>
              <a:t>Longue</a:t>
            </a:r>
            <a:r>
              <a:rPr lang="es-ES" dirty="0"/>
              <a:t> original de los </a:t>
            </a:r>
            <a:r>
              <a:rPr lang="es-ES" dirty="0" err="1"/>
              <a:t>Eames</a:t>
            </a:r>
            <a:r>
              <a:rPr lang="es-ES" dirty="0"/>
              <a:t> cuesta 8.840 €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7210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este otro diseño de los </a:t>
            </a:r>
            <a:r>
              <a:rPr lang="es-ES" dirty="0" err="1"/>
              <a:t>Eames</a:t>
            </a:r>
            <a:r>
              <a:rPr lang="es-ES" dirty="0"/>
              <a:t>...por 580 €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4081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Pero podemos seguir recorriendo tiendas en </a:t>
            </a:r>
            <a:r>
              <a:rPr lang="es-ES" dirty="0" err="1"/>
              <a:t>HackDecó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En este caso hemos encontrado más coincidencias visuales... y por un precio muy inferior.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011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Esta réplica del </a:t>
            </a:r>
            <a:r>
              <a:rPr lang="es-ES" dirty="0" err="1"/>
              <a:t>Chaise</a:t>
            </a:r>
            <a:r>
              <a:rPr lang="es-ES" dirty="0"/>
              <a:t> </a:t>
            </a:r>
            <a:r>
              <a:rPr lang="es-ES" dirty="0" err="1"/>
              <a:t>Longe</a:t>
            </a:r>
            <a:r>
              <a:rPr lang="es-ES" dirty="0"/>
              <a:t> en </a:t>
            </a:r>
            <a:r>
              <a:rPr lang="es-ES" dirty="0" err="1"/>
              <a:t>NorthDeco</a:t>
            </a:r>
            <a:r>
              <a:rPr lang="es-ES" dirty="0"/>
              <a:t> por 549 €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731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esta réplica de la silla, también en </a:t>
            </a:r>
            <a:r>
              <a:rPr lang="es-ES" dirty="0" err="1"/>
              <a:t>NorthDeco</a:t>
            </a:r>
            <a:r>
              <a:rPr lang="es-ES" dirty="0"/>
              <a:t>, por 15,90 €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192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¿Sólo esto?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741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Pues no!! </a:t>
            </a:r>
            <a:r>
              <a:rPr lang="es-ES" dirty="0" err="1"/>
              <a:t>HackDecó</a:t>
            </a:r>
            <a:r>
              <a:rPr lang="es-ES" dirty="0"/>
              <a:t> también es una herramienta auxiliar en la fase de diseño.</a:t>
            </a:r>
          </a:p>
          <a:p>
            <a:endParaRPr lang="es-ES" dirty="0"/>
          </a:p>
          <a:p>
            <a:r>
              <a:rPr lang="es-ES" dirty="0"/>
              <a:t>SI le pasamos un boceto de mueble (como el que está haciendo mi hija en la imagen)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895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HackDecó</a:t>
            </a:r>
            <a:r>
              <a:rPr lang="es-ES" dirty="0"/>
              <a:t> nos devuelve una lista de los muebles más parecidos que ya están a la venta.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6249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3 sencillos pasos:</a:t>
            </a:r>
          </a:p>
          <a:p>
            <a:endParaRPr lang="es-ES" dirty="0"/>
          </a:p>
          <a:p>
            <a:r>
              <a:rPr lang="es-ES" dirty="0"/>
              <a:t>- Hacemos una foto del mueble</a:t>
            </a:r>
          </a:p>
          <a:p>
            <a:endParaRPr lang="es-ES" dirty="0"/>
          </a:p>
          <a:p>
            <a:r>
              <a:rPr lang="es-ES" dirty="0"/>
              <a:t>- Seleccionamos la tienda y tipo de mueble</a:t>
            </a:r>
          </a:p>
          <a:p>
            <a:endParaRPr lang="es-ES" dirty="0"/>
          </a:p>
          <a:p>
            <a:r>
              <a:rPr lang="es-ES" dirty="0"/>
              <a:t>- ...y le damos a "buscar"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731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HackDecó</a:t>
            </a:r>
            <a:r>
              <a:rPr lang="es-ES" dirty="0"/>
              <a:t> nos devolverá una lista ordenada por similitud visual, y también otros datos como su descripción,  su precio y un link para comprar en la web del vendedor.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23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decoradores, tanto profesionales como particulares, invierten mucho tiempo buscando tendencias en redes sociales y en revistas especializadas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229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¿Cómo funciona </a:t>
            </a:r>
            <a:r>
              <a:rPr lang="es-ES" dirty="0" err="1"/>
              <a:t>HackDecó</a:t>
            </a:r>
            <a:r>
              <a:rPr lang="es-ES" dirty="0"/>
              <a:t>?</a:t>
            </a:r>
          </a:p>
          <a:p>
            <a:endParaRPr lang="es-ES" dirty="0"/>
          </a:p>
          <a:p>
            <a:r>
              <a:rPr lang="es-ES" dirty="0"/>
              <a:t>- Mediante Web </a:t>
            </a:r>
            <a:r>
              <a:rPr lang="es-ES" dirty="0" err="1"/>
              <a:t>Scrapping</a:t>
            </a:r>
            <a:r>
              <a:rPr lang="es-ES" dirty="0"/>
              <a:t> se adquieren todas las imágenes de muebles de las webs de los vendedores</a:t>
            </a:r>
          </a:p>
          <a:p>
            <a:r>
              <a:rPr lang="es-ES" dirty="0"/>
              <a:t>- Mediante Deep </a:t>
            </a:r>
            <a:r>
              <a:rPr lang="es-ES" dirty="0" err="1"/>
              <a:t>Learning</a:t>
            </a:r>
            <a:r>
              <a:rPr lang="es-ES" dirty="0"/>
              <a:t> extraemos las características de esos muebles, y también enriquecemos con otros datos como el Precio y la URL de venta</a:t>
            </a:r>
          </a:p>
          <a:p>
            <a:r>
              <a:rPr lang="es-ES" dirty="0"/>
              <a:t>- Servimos los datos mediante una API</a:t>
            </a:r>
          </a:p>
          <a:p>
            <a:r>
              <a:rPr lang="es-ES" dirty="0"/>
              <a:t>- Y facilitamos el acceso a los datos mediante una página web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146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Siguientes pasos que ya están en marcha son:</a:t>
            </a:r>
          </a:p>
          <a:p>
            <a:endParaRPr lang="es-ES" dirty="0"/>
          </a:p>
          <a:p>
            <a:r>
              <a:rPr lang="es-ES" dirty="0"/>
              <a:t>Incrementar el número de tiendas disponibles</a:t>
            </a:r>
          </a:p>
          <a:p>
            <a:endParaRPr lang="es-ES" dirty="0"/>
          </a:p>
          <a:p>
            <a:r>
              <a:rPr lang="es-ES" dirty="0"/>
              <a:t>Alojamiento en HEROKU</a:t>
            </a:r>
          </a:p>
          <a:p>
            <a:endParaRPr lang="es-ES" dirty="0"/>
          </a:p>
          <a:p>
            <a:r>
              <a:rPr lang="es-ES" dirty="0"/>
              <a:t>Captura y segmentación de imagen con OPENCV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3455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Gracias por vuestra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193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...y vamos verlo en acción!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31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Clasifican las tendencias según estilos y analizan las necesidades de la zona a decorar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438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Finalmente encuentran el mueble perfecto…</a:t>
            </a:r>
          </a:p>
          <a:p>
            <a:endParaRPr lang="es-ES" dirty="0"/>
          </a:p>
          <a:p>
            <a:r>
              <a:rPr lang="es-ES" dirty="0"/>
              <a:t>…termina la fase creativa…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…y comienza el trabajo menos agradable!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538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Hay que encontrar dónde comprar el mueble elegido ..O UNO SIMILAR…, </a:t>
            </a:r>
          </a:p>
          <a:p>
            <a:endParaRPr lang="es-ES" dirty="0"/>
          </a:p>
          <a:p>
            <a:r>
              <a:rPr lang="es-ES" dirty="0"/>
              <a:t>hay que responder 2 preguntas:</a:t>
            </a:r>
          </a:p>
          <a:p>
            <a:endParaRPr lang="es-ES" dirty="0"/>
          </a:p>
          <a:p>
            <a:r>
              <a:rPr lang="es-ES" dirty="0"/>
              <a:t>¿EN QUÉ TIENDA LO ENCUENTRO?</a:t>
            </a:r>
          </a:p>
          <a:p>
            <a:endParaRPr lang="es-ES" dirty="0"/>
          </a:p>
          <a:p>
            <a:r>
              <a:rPr lang="es-ES" dirty="0"/>
              <a:t>¿CUANTO CUESTA?</a:t>
            </a:r>
          </a:p>
          <a:p>
            <a:endParaRPr lang="es-ES" dirty="0"/>
          </a:p>
          <a:p>
            <a:r>
              <a:rPr lang="es-ES" dirty="0"/>
              <a:t>Esta tarea lleva horas y horas de trabajo, y no hay herramientas que ayuden a los decoradores o particulares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93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...por eso surge </a:t>
            </a:r>
            <a:r>
              <a:rPr lang="es-ES" dirty="0" err="1"/>
              <a:t>HackDecó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941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…para automatizar la búsqueda visual de muebles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519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HackDecó</a:t>
            </a:r>
            <a:r>
              <a:rPr lang="es-ES" dirty="0"/>
              <a:t> tiene una base de datos con cientos de imágenes de muebles de los principales vendedores de las que ha extraído miles de características mediante una Red Neuronal.</a:t>
            </a:r>
          </a:p>
          <a:p>
            <a:endParaRPr lang="es-ES" dirty="0"/>
          </a:p>
          <a:p>
            <a:r>
              <a:rPr lang="es-ES" dirty="0"/>
              <a:t>Solo hay que pasarle una imagen de los muebles que buscamos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2450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caso, </a:t>
            </a:r>
            <a:r>
              <a:rPr lang="es-ES" dirty="0" err="1"/>
              <a:t>HackDecó</a:t>
            </a:r>
            <a:r>
              <a:rPr lang="es-ES" dirty="0"/>
              <a:t> ha encontrado muebles visualmente similares en la web de </a:t>
            </a:r>
            <a:r>
              <a:rPr lang="es-ES" dirty="0" err="1"/>
              <a:t>Vitra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681E-7407-F446-88B7-E08A639FC13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368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9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2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58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5898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32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90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04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00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5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5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89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8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6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10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2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3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7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81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78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77" r:id="rId11"/>
    <p:sldLayoutId id="2147483688" r:id="rId12"/>
    <p:sldLayoutId id="2147483692" r:id="rId13"/>
    <p:sldLayoutId id="2147483689" r:id="rId14"/>
    <p:sldLayoutId id="2147483690" r:id="rId15"/>
    <p:sldLayoutId id="2147483691" r:id="rId16"/>
    <p:sldLayoutId id="214748367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5.tiff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6.png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microsoft.com/office/2007/relationships/hdphoto" Target="../media/hdphoto8.wdp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7.tiff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video" Target="../media/media2.mov"/><Relationship Id="rId16" Type="http://schemas.openxmlformats.org/officeDocument/2006/relationships/image" Target="../media/image21.png"/><Relationship Id="rId1" Type="http://schemas.microsoft.com/office/2007/relationships/media" Target="../media/media2.mov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8.tiff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11" Type="http://schemas.openxmlformats.org/officeDocument/2006/relationships/image" Target="../media/image42.tiff"/><Relationship Id="rId5" Type="http://schemas.openxmlformats.org/officeDocument/2006/relationships/image" Target="../media/image27.tiff"/><Relationship Id="rId10" Type="http://schemas.openxmlformats.org/officeDocument/2006/relationships/image" Target="../media/image41.png"/><Relationship Id="rId4" Type="http://schemas.microsoft.com/office/2007/relationships/hdphoto" Target="../media/hdphoto5.wdp"/><Relationship Id="rId9" Type="http://schemas.openxmlformats.org/officeDocument/2006/relationships/image" Target="../media/image40.tiff"/><Relationship Id="rId14" Type="http://schemas.openxmlformats.org/officeDocument/2006/relationships/image" Target="../media/image4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27.tiff"/><Relationship Id="rId4" Type="http://schemas.microsoft.com/office/2007/relationships/hdphoto" Target="../media/hdphoto9.wdp"/><Relationship Id="rId9" Type="http://schemas.openxmlformats.org/officeDocument/2006/relationships/image" Target="../media/image4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7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tiff"/><Relationship Id="rId12" Type="http://schemas.openxmlformats.org/officeDocument/2006/relationships/image" Target="../media/image16.tiff"/><Relationship Id="rId2" Type="http://schemas.openxmlformats.org/officeDocument/2006/relationships/video" Target="../media/media2.mov"/><Relationship Id="rId16" Type="http://schemas.openxmlformats.org/officeDocument/2006/relationships/image" Target="../media/image21.png"/><Relationship Id="rId1" Type="http://schemas.microsoft.com/office/2007/relationships/media" Target="../media/media2.mov"/><Relationship Id="rId6" Type="http://schemas.openxmlformats.org/officeDocument/2006/relationships/image" Target="../media/image18.tiff"/><Relationship Id="rId11" Type="http://schemas.openxmlformats.org/officeDocument/2006/relationships/image" Target="../media/image14.tiff"/><Relationship Id="rId5" Type="http://schemas.openxmlformats.org/officeDocument/2006/relationships/image" Target="../media/image15.tiff"/><Relationship Id="rId15" Type="http://schemas.openxmlformats.org/officeDocument/2006/relationships/image" Target="../media/image20.tiff"/><Relationship Id="rId10" Type="http://schemas.openxmlformats.org/officeDocument/2006/relationships/image" Target="../media/image13.tif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tiff"/><Relationship Id="rId14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6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14.tiff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8.tiff"/><Relationship Id="rId11" Type="http://schemas.openxmlformats.org/officeDocument/2006/relationships/image" Target="../media/image13.tiff"/><Relationship Id="rId5" Type="http://schemas.openxmlformats.org/officeDocument/2006/relationships/image" Target="../media/image15.tiff"/><Relationship Id="rId15" Type="http://schemas.openxmlformats.org/officeDocument/2006/relationships/image" Target="../media/image20.tiff"/><Relationship Id="rId10" Type="http://schemas.openxmlformats.org/officeDocument/2006/relationships/image" Target="../media/image12.tiff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tiff"/><Relationship Id="rId1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7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tiff"/><Relationship Id="rId12" Type="http://schemas.openxmlformats.org/officeDocument/2006/relationships/image" Target="../media/image16.tiff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8.tiff"/><Relationship Id="rId11" Type="http://schemas.openxmlformats.org/officeDocument/2006/relationships/image" Target="../media/image14.tiff"/><Relationship Id="rId5" Type="http://schemas.openxmlformats.org/officeDocument/2006/relationships/image" Target="../media/image15.tiff"/><Relationship Id="rId15" Type="http://schemas.openxmlformats.org/officeDocument/2006/relationships/image" Target="../media/image23.png"/><Relationship Id="rId10" Type="http://schemas.openxmlformats.org/officeDocument/2006/relationships/image" Target="../media/image13.tif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tiff"/><Relationship Id="rId1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24CDFEB1-A356-2C40-8817-1EB662C780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94"/>
            <a:ext cx="12192000" cy="685800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24D0495-18DC-8E49-9A8B-1A40784A3FB9}"/>
              </a:ext>
            </a:extLst>
          </p:cNvPr>
          <p:cNvSpPr/>
          <p:nvPr/>
        </p:nvSpPr>
        <p:spPr>
          <a:xfrm>
            <a:off x="1584724" y="2491632"/>
            <a:ext cx="3690258" cy="79200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679605-CDCB-7349-96BB-7E8329D2D4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 amt="8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4396" t="9053" r="23652" b="11859"/>
          <a:stretch/>
        </p:blipFill>
        <p:spPr>
          <a:xfrm>
            <a:off x="10469746" y="487084"/>
            <a:ext cx="930220" cy="1000823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1F20ED6-6C09-5D4C-97CB-0E4DAC4428CD}"/>
              </a:ext>
            </a:extLst>
          </p:cNvPr>
          <p:cNvCxnSpPr>
            <a:cxnSpLocks/>
          </p:cNvCxnSpPr>
          <p:nvPr/>
        </p:nvCxnSpPr>
        <p:spPr>
          <a:xfrm>
            <a:off x="1584724" y="2299234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33C5E8B-B746-C840-8557-8419A47174EA}"/>
              </a:ext>
            </a:extLst>
          </p:cNvPr>
          <p:cNvCxnSpPr>
            <a:cxnSpLocks/>
          </p:cNvCxnSpPr>
          <p:nvPr/>
        </p:nvCxnSpPr>
        <p:spPr>
          <a:xfrm>
            <a:off x="1257924" y="3298121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hackdeco_track.m4a" descr="hackdeco_track.m4a">
            <a:hlinkClick r:id="" action="ppaction://media"/>
            <a:extLst>
              <a:ext uri="{FF2B5EF4-FFF2-40B4-BE49-F238E27FC236}">
                <a16:creationId xmlns:a16="http://schemas.microsoft.com/office/drawing/2014/main" id="{A81D2E49-3BFC-D646-B7AD-B350A5659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5634" y="2980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518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BE294E-8316-8B4E-A48D-3C2D0A43E120}"/>
              </a:ext>
            </a:extLst>
          </p:cNvPr>
          <p:cNvSpPr/>
          <p:nvPr/>
        </p:nvSpPr>
        <p:spPr>
          <a:xfrm>
            <a:off x="3611106" y="7168215"/>
            <a:ext cx="5408908" cy="28051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2AC795-580B-1848-BDB2-346DFB31C539}"/>
              </a:ext>
            </a:extLst>
          </p:cNvPr>
          <p:cNvSpPr txBox="1"/>
          <p:nvPr/>
        </p:nvSpPr>
        <p:spPr>
          <a:xfrm>
            <a:off x="557940" y="7256722"/>
            <a:ext cx="2975674" cy="1200329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Lounge </a:t>
            </a:r>
            <a:r>
              <a:rPr lang="es-ES" dirty="0" err="1">
                <a:solidFill>
                  <a:srgbClr val="FF0000"/>
                </a:solidFill>
              </a:rPr>
              <a:t>Chair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Charles &amp; </a:t>
            </a:r>
            <a:r>
              <a:rPr lang="es-ES" dirty="0" err="1">
                <a:solidFill>
                  <a:srgbClr val="FF0000"/>
                </a:solidFill>
              </a:rPr>
              <a:t>Ray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Eames</a:t>
            </a:r>
            <a:r>
              <a:rPr lang="es-ES" dirty="0">
                <a:solidFill>
                  <a:srgbClr val="FF0000"/>
                </a:solidFill>
              </a:rPr>
              <a:t>, 1956</a:t>
            </a:r>
          </a:p>
          <a:p>
            <a:r>
              <a:rPr lang="es-ES" dirty="0">
                <a:solidFill>
                  <a:srgbClr val="FF0000"/>
                </a:solidFill>
              </a:rPr>
              <a:t>8.840 €</a:t>
            </a:r>
          </a:p>
          <a:p>
            <a:r>
              <a:rPr lang="es-ES" dirty="0" err="1">
                <a:solidFill>
                  <a:srgbClr val="FF0000"/>
                </a:solidFill>
              </a:rPr>
              <a:t>Vitra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27F102-77D0-B447-AB45-366D17614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54" y="1846554"/>
            <a:ext cx="11111012" cy="46067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5A31FF-5E2A-E04A-91DF-1CA9EDB73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8310" y="1846554"/>
            <a:ext cx="1714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F3FEC66D-280A-3741-AFF5-288BA0E735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845"/>
          <a:stretch/>
        </p:blipFill>
        <p:spPr>
          <a:xfrm>
            <a:off x="2883221" y="1464525"/>
            <a:ext cx="6425556" cy="50832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5652DF8-9AB6-4545-BEBC-51691D808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642" y="1846655"/>
            <a:ext cx="1714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1A15AEB-8A36-5942-96DB-F845A1DCF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352" y="4449230"/>
            <a:ext cx="1409642" cy="432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A2A1B-8F66-0C44-BC73-B96609E31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373" y="2823630"/>
            <a:ext cx="1625600" cy="16256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9C7D00-48C6-1F4A-898F-EF333BADC2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995" r="36255"/>
          <a:stretch/>
        </p:blipFill>
        <p:spPr>
          <a:xfrm>
            <a:off x="1011287" y="1924790"/>
            <a:ext cx="2870549" cy="16991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18364EC-71E8-0047-A239-CAA187E9EF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141" t="11207" r="51023" b="17853"/>
          <a:stretch/>
        </p:blipFill>
        <p:spPr>
          <a:xfrm flipH="1">
            <a:off x="1926339" y="4065118"/>
            <a:ext cx="1409642" cy="19369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006DA18-5993-0447-9611-43A36C5554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26" b="26664"/>
          <a:stretch/>
        </p:blipFill>
        <p:spPr>
          <a:xfrm>
            <a:off x="7364517" y="1635771"/>
            <a:ext cx="1714500" cy="578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15B68C5-9FA7-1B47-AEF6-05B2FE7EE1B4}"/>
              </a:ext>
            </a:extLst>
          </p:cNvPr>
          <p:cNvSpPr txBox="1"/>
          <p:nvPr/>
        </p:nvSpPr>
        <p:spPr>
          <a:xfrm>
            <a:off x="7333115" y="2687669"/>
            <a:ext cx="177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</a:rPr>
              <a:t>8.840 €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B1FFEB-891F-5240-BA07-4AA2EA6F5000}"/>
              </a:ext>
            </a:extLst>
          </p:cNvPr>
          <p:cNvSpPr txBox="1"/>
          <p:nvPr/>
        </p:nvSpPr>
        <p:spPr>
          <a:xfrm>
            <a:off x="7179667" y="4879056"/>
            <a:ext cx="208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00"/>
                </a:solidFill>
              </a:rPr>
              <a:t>580,00 €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0707C75-51C5-794B-9321-BC99BE14E4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9052" y="1635771"/>
            <a:ext cx="2596051" cy="578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2001CBA-A2F0-3147-9AEA-CE3DE1183A3F}"/>
              </a:ext>
            </a:extLst>
          </p:cNvPr>
          <p:cNvSpPr txBox="1"/>
          <p:nvPr/>
        </p:nvSpPr>
        <p:spPr>
          <a:xfrm>
            <a:off x="9524803" y="2687669"/>
            <a:ext cx="212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B050"/>
                </a:solidFill>
              </a:rPr>
              <a:t>549,00 €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335C3B-73FE-0744-88DA-EE773CC436BB}"/>
              </a:ext>
            </a:extLst>
          </p:cNvPr>
          <p:cNvSpPr txBox="1"/>
          <p:nvPr/>
        </p:nvSpPr>
        <p:spPr>
          <a:xfrm>
            <a:off x="9704007" y="4879056"/>
            <a:ext cx="176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B050"/>
                </a:solidFill>
              </a:rPr>
              <a:t>15,90 €</a:t>
            </a:r>
          </a:p>
        </p:txBody>
      </p:sp>
    </p:spTree>
    <p:extLst>
      <p:ext uri="{BB962C8B-B14F-4D97-AF65-F5344CB8AC3E}">
        <p14:creationId xmlns:p14="http://schemas.microsoft.com/office/powerpoint/2010/main" val="253966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" y="30733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530DC97-6951-054D-BE6C-7FF8FC7B2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2"/>
          <a:stretch/>
        </p:blipFill>
        <p:spPr>
          <a:xfrm>
            <a:off x="2075542" y="1647775"/>
            <a:ext cx="8548915" cy="4787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09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" y="30733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BAB3C6A9-E678-D943-86AE-9CF6BE656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002" y="1587536"/>
            <a:ext cx="8545075" cy="48013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353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1A15AEB-8A36-5942-96DB-F845A1DCF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962" y="4431986"/>
            <a:ext cx="1409642" cy="432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A2A1B-8F66-0C44-BC73-B96609E31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983" y="2763328"/>
            <a:ext cx="1625600" cy="16256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8929955-F5DE-9C4E-B586-36B5944622A6}"/>
              </a:ext>
            </a:extLst>
          </p:cNvPr>
          <p:cNvSpPr txBox="1"/>
          <p:nvPr/>
        </p:nvSpPr>
        <p:spPr>
          <a:xfrm>
            <a:off x="1080126" y="2763328"/>
            <a:ext cx="3735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</a:rPr>
              <a:t>…</a:t>
            </a:r>
            <a:r>
              <a:rPr lang="es-ES" sz="5400" dirty="0" err="1">
                <a:solidFill>
                  <a:schemeClr val="bg1"/>
                </a:solidFill>
              </a:rPr>
              <a:t>only</a:t>
            </a:r>
            <a:r>
              <a:rPr lang="es-ES" sz="5400" dirty="0">
                <a:solidFill>
                  <a:schemeClr val="bg1"/>
                </a:solidFill>
              </a:rPr>
              <a:t> </a:t>
            </a:r>
            <a:r>
              <a:rPr lang="es-ES" sz="5400" dirty="0" err="1">
                <a:solidFill>
                  <a:schemeClr val="bg1"/>
                </a:solidFill>
              </a:rPr>
              <a:t>this</a:t>
            </a:r>
            <a:r>
              <a:rPr lang="es-ES" sz="5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C2CCB8B-8478-704B-BD81-01CF9D496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707239" y="305274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8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76418C9-6B6D-EA49-AE24-7CD6B12ED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51" y="2119806"/>
            <a:ext cx="4980123" cy="37350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A15AEB-8A36-5942-96DB-F845A1DCF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605" y="4853974"/>
            <a:ext cx="1409642" cy="432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A2A1B-8F66-0C44-BC73-B96609E31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655" y="3174552"/>
            <a:ext cx="1625600" cy="1625600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B2DE0F8-FB71-634A-BC72-FB37D5E1204A}"/>
              </a:ext>
            </a:extLst>
          </p:cNvPr>
          <p:cNvCxnSpPr>
            <a:cxnSpLocks/>
          </p:cNvCxnSpPr>
          <p:nvPr/>
        </p:nvCxnSpPr>
        <p:spPr>
          <a:xfrm flipV="1">
            <a:off x="3847840" y="4339525"/>
            <a:ext cx="1499816" cy="2169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4D1227F-BEA1-C64A-B628-66BA4D399A73}"/>
              </a:ext>
            </a:extLst>
          </p:cNvPr>
          <p:cNvSpPr/>
          <p:nvPr/>
        </p:nvSpPr>
        <p:spPr>
          <a:xfrm>
            <a:off x="2571471" y="1160746"/>
            <a:ext cx="7827892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Your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chidren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design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361539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E0EE840D-1EE5-034A-B0F0-C93EEB3956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017"/>
          <a:stretch/>
        </p:blipFill>
        <p:spPr>
          <a:xfrm>
            <a:off x="7814054" y="2661606"/>
            <a:ext cx="4077037" cy="245969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76418C9-6B6D-EA49-AE24-7CD6B12ED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51" y="2119806"/>
            <a:ext cx="4980123" cy="37350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A2A1B-8F66-0C44-BC73-B96609E31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655" y="3174552"/>
            <a:ext cx="1625600" cy="1625600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B2DE0F8-FB71-634A-BC72-FB37D5E1204A}"/>
              </a:ext>
            </a:extLst>
          </p:cNvPr>
          <p:cNvCxnSpPr>
            <a:cxnSpLocks/>
          </p:cNvCxnSpPr>
          <p:nvPr/>
        </p:nvCxnSpPr>
        <p:spPr>
          <a:xfrm flipV="1">
            <a:off x="3847840" y="4339525"/>
            <a:ext cx="1499816" cy="2169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E7D4240-A0EB-B74B-B707-46FEF401BC71}"/>
              </a:ext>
            </a:extLst>
          </p:cNvPr>
          <p:cNvCxnSpPr>
            <a:cxnSpLocks/>
          </p:cNvCxnSpPr>
          <p:nvPr/>
        </p:nvCxnSpPr>
        <p:spPr>
          <a:xfrm flipV="1">
            <a:off x="7266491" y="3739162"/>
            <a:ext cx="623954" cy="2481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4D1227F-BEA1-C64A-B628-66BA4D399A73}"/>
              </a:ext>
            </a:extLst>
          </p:cNvPr>
          <p:cNvSpPr/>
          <p:nvPr/>
        </p:nvSpPr>
        <p:spPr>
          <a:xfrm>
            <a:off x="2789703" y="1112157"/>
            <a:ext cx="9190392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…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we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will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find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the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most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similiar</a:t>
            </a:r>
            <a:endParaRPr lang="es-ES" sz="48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D7FBE0C-7DB3-874D-A3E2-536DB4DBD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6605" y="4853974"/>
            <a:ext cx="1409642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0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D57AB74D-A588-5942-84F5-2737FAAD6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17"/>
          <a:stretch/>
        </p:blipFill>
        <p:spPr>
          <a:xfrm>
            <a:off x="5398576" y="3089276"/>
            <a:ext cx="8740973" cy="52734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4D1227F-BEA1-C64A-B628-66BA4D399A73}"/>
              </a:ext>
            </a:extLst>
          </p:cNvPr>
          <p:cNvSpPr/>
          <p:nvPr/>
        </p:nvSpPr>
        <p:spPr>
          <a:xfrm>
            <a:off x="1011287" y="1294613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3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eassy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steps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: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A91386-0C61-CF47-AF48-F7CB32F6D7B6}"/>
              </a:ext>
            </a:extLst>
          </p:cNvPr>
          <p:cNvSpPr/>
          <p:nvPr/>
        </p:nvSpPr>
        <p:spPr>
          <a:xfrm>
            <a:off x="1011287" y="2043022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1.-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Take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a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picture</a:t>
            </a:r>
            <a:endParaRPr lang="es-ES" sz="48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150BD75-FDE0-134D-B371-5D96C6FA7A6C}"/>
              </a:ext>
            </a:extLst>
          </p:cNvPr>
          <p:cNvSpPr/>
          <p:nvPr/>
        </p:nvSpPr>
        <p:spPr>
          <a:xfrm>
            <a:off x="1011287" y="2965969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2.-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Select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your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preferences</a:t>
            </a:r>
            <a:endParaRPr lang="es-ES" sz="48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2CB97E6-CCC3-7D49-9D0B-898F7C3D9506}"/>
              </a:ext>
            </a:extLst>
          </p:cNvPr>
          <p:cNvSpPr/>
          <p:nvPr/>
        </p:nvSpPr>
        <p:spPr>
          <a:xfrm>
            <a:off x="1011287" y="3796966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3.- Clic “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Search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”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0D476B7-AFC9-B547-8740-227D248C8369}"/>
              </a:ext>
            </a:extLst>
          </p:cNvPr>
          <p:cNvCxnSpPr>
            <a:cxnSpLocks/>
          </p:cNvCxnSpPr>
          <p:nvPr/>
        </p:nvCxnSpPr>
        <p:spPr>
          <a:xfrm>
            <a:off x="1011287" y="2043022"/>
            <a:ext cx="103334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77663264-EFFB-A249-A9FF-9BC0ACC0B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0809"/>
            <a:ext cx="821406" cy="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77663264-EFFB-A249-A9FF-9BC0ACC0B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0809"/>
            <a:ext cx="821406" cy="8214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57AB74D-A588-5942-84F5-2737FAAD65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36"/>
          <a:stretch/>
        </p:blipFill>
        <p:spPr>
          <a:xfrm>
            <a:off x="1568400" y="1336127"/>
            <a:ext cx="10411695" cy="5273471"/>
          </a:xfrm>
          <a:prstGeom prst="rect">
            <a:avLst/>
          </a:prstGeom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0D476B7-AFC9-B547-8740-227D248C8369}"/>
              </a:ext>
            </a:extLst>
          </p:cNvPr>
          <p:cNvCxnSpPr>
            <a:cxnSpLocks/>
          </p:cNvCxnSpPr>
          <p:nvPr/>
        </p:nvCxnSpPr>
        <p:spPr>
          <a:xfrm>
            <a:off x="1011287" y="2043022"/>
            <a:ext cx="28675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4D1227F-BEA1-C64A-B628-66BA4D399A73}"/>
              </a:ext>
            </a:extLst>
          </p:cNvPr>
          <p:cNvSpPr/>
          <p:nvPr/>
        </p:nvSpPr>
        <p:spPr>
          <a:xfrm>
            <a:off x="1011287" y="1294613"/>
            <a:ext cx="3885176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Result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1231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808BACF7-2AA8-4A44-8CDD-F2AF829F1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125" y="1992386"/>
            <a:ext cx="751949" cy="7519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B79A220-1B78-B742-8A66-9A3A3AD94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567" y="2368360"/>
            <a:ext cx="524982" cy="73984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DE42AA4-C3FF-DF40-9471-A9437DA45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009" y="1992386"/>
            <a:ext cx="440772" cy="6602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CC001CE-DB81-7B49-83E6-DB41997E7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7907" y="3108208"/>
            <a:ext cx="502185" cy="6272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67575D-2F61-BB40-834A-7502FF0BD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9011" y="3080603"/>
            <a:ext cx="814177" cy="1013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3CF04C-6133-A040-9743-9D2B6B7139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26" y="928047"/>
            <a:ext cx="4230805" cy="53243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ABB28C-DD9A-FD45-91E7-C449D2F30D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0651" y="4056783"/>
            <a:ext cx="2753435" cy="27534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55D8A1-9AB9-CB44-A781-35BEB27486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9743" y="220456"/>
            <a:ext cx="879685" cy="8796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2DC2C2-DEF7-2B42-957A-CD0D189EED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4514" y="-113746"/>
            <a:ext cx="7084270" cy="70842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4579873-AB48-E44A-B526-CDA0170141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4810" y="3587317"/>
            <a:ext cx="618319" cy="61831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3FCF0286-10BB-924B-A2AE-FEC045FB4715}"/>
              </a:ext>
            </a:extLst>
          </p:cNvPr>
          <p:cNvSpPr txBox="1"/>
          <p:nvPr/>
        </p:nvSpPr>
        <p:spPr>
          <a:xfrm>
            <a:off x="7238999" y="206808"/>
            <a:ext cx="369384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Search</a:t>
            </a:r>
            <a:r>
              <a:rPr lang="es-ES" sz="60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s-ES" sz="6000" b="1" dirty="0" err="1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Trends</a:t>
            </a:r>
            <a:endParaRPr lang="es-ES" sz="6000" b="1" dirty="0">
              <a:solidFill>
                <a:schemeClr val="bg1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3B8A9A29-E6FF-E74F-A11D-02631EB87E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4868052" y="3587316"/>
            <a:ext cx="649011" cy="649011"/>
          </a:xfrm>
          <a:prstGeom prst="rect">
            <a:avLst/>
          </a:prstGeom>
        </p:spPr>
      </p:pic>
      <p:pic>
        <p:nvPicPr>
          <p:cNvPr id="2" name="pinterestsearch2.mov" descr="pinterestsearch2.mov">
            <a:hlinkClick r:id="" action="ppaction://media"/>
            <a:extLst>
              <a:ext uri="{FF2B5EF4-FFF2-40B4-BE49-F238E27FC236}">
                <a16:creationId xmlns:a16="http://schemas.microsoft.com/office/drawing/2014/main" id="{3E823326-540D-094C-AEA6-1273092EF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493749" y="1437657"/>
            <a:ext cx="4944735" cy="281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73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0D476B7-AFC9-B547-8740-227D248C8369}"/>
              </a:ext>
            </a:extLst>
          </p:cNvPr>
          <p:cNvCxnSpPr>
            <a:cxnSpLocks/>
          </p:cNvCxnSpPr>
          <p:nvPr/>
        </p:nvCxnSpPr>
        <p:spPr>
          <a:xfrm>
            <a:off x="1011287" y="2043022"/>
            <a:ext cx="103334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54961817-D7D1-F249-97BF-CD0F40D9A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0809"/>
            <a:ext cx="821406" cy="8214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7302EB5-29ED-7E4B-BE05-4772C2EADBF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5080432" y="3379187"/>
            <a:ext cx="1791589" cy="17915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F9E7ED5-835A-DE44-9578-DB3871E6B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3616" y="3566462"/>
            <a:ext cx="812800" cy="8128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45AEB39-7F60-2C48-BD9A-DB250AE5C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8696" y="3268578"/>
            <a:ext cx="1791589" cy="190219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EA4B80E-EDED-D245-BB96-1B0FFF9C2F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6930" y="2889675"/>
            <a:ext cx="2166374" cy="2166374"/>
          </a:xfrm>
          <a:prstGeom prst="rect">
            <a:avLst/>
          </a:prstGeom>
        </p:spPr>
      </p:pic>
      <p:sp>
        <p:nvSpPr>
          <p:cNvPr id="27" name="Flecha derecha 26">
            <a:extLst>
              <a:ext uri="{FF2B5EF4-FFF2-40B4-BE49-F238E27FC236}">
                <a16:creationId xmlns:a16="http://schemas.microsoft.com/office/drawing/2014/main" id="{C0BE60A2-7309-CC44-BA27-6418F729DAFE}"/>
              </a:ext>
            </a:extLst>
          </p:cNvPr>
          <p:cNvSpPr/>
          <p:nvPr/>
        </p:nvSpPr>
        <p:spPr>
          <a:xfrm>
            <a:off x="3719319" y="3798619"/>
            <a:ext cx="1238864" cy="8421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lecha izquierda y derecha 28">
            <a:extLst>
              <a:ext uri="{FF2B5EF4-FFF2-40B4-BE49-F238E27FC236}">
                <a16:creationId xmlns:a16="http://schemas.microsoft.com/office/drawing/2014/main" id="{F61E405B-77F8-6A4D-B438-C2FA0E2D2B2E}"/>
              </a:ext>
            </a:extLst>
          </p:cNvPr>
          <p:cNvSpPr/>
          <p:nvPr/>
        </p:nvSpPr>
        <p:spPr>
          <a:xfrm>
            <a:off x="6917406" y="3972862"/>
            <a:ext cx="1446069" cy="66787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DEC4C54-4B2C-1B41-B997-3FB2D3709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030" y="2785825"/>
            <a:ext cx="821406" cy="821406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782AB62A-82DE-2A4C-9B82-0FF7CBF66BD8}"/>
              </a:ext>
            </a:extLst>
          </p:cNvPr>
          <p:cNvSpPr txBox="1"/>
          <p:nvPr/>
        </p:nvSpPr>
        <p:spPr>
          <a:xfrm>
            <a:off x="1637071" y="5197201"/>
            <a:ext cx="164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</a:rPr>
              <a:t>Seller</a:t>
            </a:r>
            <a:r>
              <a:rPr lang="es-ES" sz="2400" b="1" dirty="0">
                <a:solidFill>
                  <a:schemeClr val="bg1"/>
                </a:solidFill>
              </a:rPr>
              <a:t> web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9A22B6C-3C2B-9A4B-87E1-87B941DC9D4C}"/>
              </a:ext>
            </a:extLst>
          </p:cNvPr>
          <p:cNvSpPr txBox="1"/>
          <p:nvPr/>
        </p:nvSpPr>
        <p:spPr>
          <a:xfrm>
            <a:off x="5080432" y="5156428"/>
            <a:ext cx="164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HackDecó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887EAA4-F4F1-1948-93D9-305A1DBE7657}"/>
              </a:ext>
            </a:extLst>
          </p:cNvPr>
          <p:cNvSpPr txBox="1"/>
          <p:nvPr/>
        </p:nvSpPr>
        <p:spPr>
          <a:xfrm>
            <a:off x="8784590" y="5126027"/>
            <a:ext cx="164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bg1"/>
                </a:solidFill>
              </a:rPr>
              <a:t>HackDecó</a:t>
            </a:r>
            <a:endParaRPr lang="es-ES" sz="2400" b="1" dirty="0">
              <a:solidFill>
                <a:schemeClr val="bg1"/>
              </a:solidFill>
            </a:endParaRP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54A7F4C-C41E-A64A-876D-7494FE944EEA}"/>
              </a:ext>
            </a:extLst>
          </p:cNvPr>
          <p:cNvSpPr txBox="1"/>
          <p:nvPr/>
        </p:nvSpPr>
        <p:spPr>
          <a:xfrm>
            <a:off x="3453740" y="3384467"/>
            <a:ext cx="16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Web </a:t>
            </a:r>
            <a:r>
              <a:rPr lang="es-ES" sz="1600" dirty="0" err="1">
                <a:solidFill>
                  <a:schemeClr val="bg1"/>
                </a:solidFill>
              </a:rPr>
              <a:t>Scrapping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F09AA5E-F5C7-F94B-AB80-E5A538A85C4C}"/>
              </a:ext>
            </a:extLst>
          </p:cNvPr>
          <p:cNvSpPr txBox="1"/>
          <p:nvPr/>
        </p:nvSpPr>
        <p:spPr>
          <a:xfrm>
            <a:off x="6872021" y="3429000"/>
            <a:ext cx="16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“POST” / “GET”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4C95BFF-09B5-3049-BBDE-946EF26E46EB}"/>
              </a:ext>
            </a:extLst>
          </p:cNvPr>
          <p:cNvSpPr txBox="1"/>
          <p:nvPr/>
        </p:nvSpPr>
        <p:spPr>
          <a:xfrm>
            <a:off x="5096954" y="2313641"/>
            <a:ext cx="164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Deep </a:t>
            </a:r>
            <a:r>
              <a:rPr lang="es-ES" sz="1600" dirty="0" err="1">
                <a:solidFill>
                  <a:schemeClr val="bg1"/>
                </a:solidFill>
              </a:rPr>
              <a:t>Learning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BEE5C62-4011-2A44-A316-1DAF18DF823B}"/>
              </a:ext>
            </a:extLst>
          </p:cNvPr>
          <p:cNvSpPr/>
          <p:nvPr/>
        </p:nvSpPr>
        <p:spPr>
          <a:xfrm>
            <a:off x="1147764" y="1484669"/>
            <a:ext cx="6890768" cy="584775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32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How</a:t>
            </a:r>
            <a:r>
              <a:rPr lang="es-ES" sz="32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32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does</a:t>
            </a:r>
            <a:r>
              <a:rPr lang="es-ES" sz="32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32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it</a:t>
            </a:r>
            <a:r>
              <a:rPr lang="es-ES" sz="32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32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work</a:t>
            </a:r>
            <a:r>
              <a:rPr lang="es-ES" sz="32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A23D483-82BC-A34E-B4CB-D630D0CAEB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416" y="2915880"/>
            <a:ext cx="1019370" cy="33628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BB1183B-B882-C641-B728-D29CA417F8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867" y="3457607"/>
            <a:ext cx="954468" cy="36494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853C490-7043-6043-B53C-119EFA745F2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226" b="26664"/>
          <a:stretch/>
        </p:blipFill>
        <p:spPr>
          <a:xfrm>
            <a:off x="243470" y="4050880"/>
            <a:ext cx="1093262" cy="368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C7B76AA-3146-C743-837B-23BBD8C8EF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540" y="4771033"/>
            <a:ext cx="1067122" cy="237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C79AE30-D7E1-8C44-97B7-1F7C3D2DF7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445" y="5321342"/>
            <a:ext cx="1039313" cy="4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A91386-0C61-CF47-AF48-F7CB32F6D7B6}"/>
              </a:ext>
            </a:extLst>
          </p:cNvPr>
          <p:cNvSpPr/>
          <p:nvPr/>
        </p:nvSpPr>
        <p:spPr>
          <a:xfrm>
            <a:off x="1011287" y="1319524"/>
            <a:ext cx="1096880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Next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Steps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(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ongoing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):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0D476B7-AFC9-B547-8740-227D248C8369}"/>
              </a:ext>
            </a:extLst>
          </p:cNvPr>
          <p:cNvCxnSpPr>
            <a:cxnSpLocks/>
          </p:cNvCxnSpPr>
          <p:nvPr/>
        </p:nvCxnSpPr>
        <p:spPr>
          <a:xfrm>
            <a:off x="1011287" y="2043022"/>
            <a:ext cx="103334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54961817-D7D1-F249-97BF-CD0F40D9A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0809"/>
            <a:ext cx="821406" cy="8214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CF09D6-87C3-1B4D-B4ED-A7A7E1AA0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527" y="3697925"/>
            <a:ext cx="1825607" cy="803267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A3D56FFA-E5D0-2D41-AFB1-C7A0D9D6E59D}"/>
              </a:ext>
            </a:extLst>
          </p:cNvPr>
          <p:cNvSpPr/>
          <p:nvPr/>
        </p:nvSpPr>
        <p:spPr>
          <a:xfrm>
            <a:off x="3839059" y="3608738"/>
            <a:ext cx="2561742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Hosting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E2B7CA8-D056-8F48-8773-A597F41DDA4C}"/>
              </a:ext>
            </a:extLst>
          </p:cNvPr>
          <p:cNvSpPr/>
          <p:nvPr/>
        </p:nvSpPr>
        <p:spPr>
          <a:xfrm>
            <a:off x="1011287" y="4757855"/>
            <a:ext cx="6246925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Img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Segmentation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BD57C8-6A57-BF45-BDB2-7E64E37CD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325" y="5186596"/>
            <a:ext cx="756195" cy="945244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2B5A4B82-00D3-BA4B-B52B-3E85A06DA332}"/>
              </a:ext>
            </a:extLst>
          </p:cNvPr>
          <p:cNvSpPr/>
          <p:nvPr/>
        </p:nvSpPr>
        <p:spPr>
          <a:xfrm>
            <a:off x="1068553" y="5538476"/>
            <a:ext cx="5209418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Cam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Capture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BA34BF6-6498-4648-A4D7-C9DF596F8B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6620" y="2773177"/>
            <a:ext cx="1496240" cy="49360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A30452B-9E15-6844-81E3-1B27C81B2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7601" y="2704777"/>
            <a:ext cx="1295400" cy="49530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0A91231D-7E06-5B42-BFCF-D80BCBDA45BD}"/>
              </a:ext>
            </a:extLst>
          </p:cNvPr>
          <p:cNvSpPr/>
          <p:nvPr/>
        </p:nvSpPr>
        <p:spPr>
          <a:xfrm>
            <a:off x="2649023" y="2639048"/>
            <a:ext cx="3689580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More Shops</a:t>
            </a:r>
          </a:p>
        </p:txBody>
      </p:sp>
    </p:spTree>
    <p:extLst>
      <p:ext uri="{BB962C8B-B14F-4D97-AF65-F5344CB8AC3E}">
        <p14:creationId xmlns:p14="http://schemas.microsoft.com/office/powerpoint/2010/main" val="72719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4467409" y="2185510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4467409" y="1993112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4140609" y="2991999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A91386-0C61-CF47-AF48-F7CB32F6D7B6}"/>
              </a:ext>
            </a:extLst>
          </p:cNvPr>
          <p:cNvSpPr/>
          <p:nvPr/>
        </p:nvSpPr>
        <p:spPr>
          <a:xfrm>
            <a:off x="2440347" y="3983981"/>
            <a:ext cx="7311303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Thanks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for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your</a:t>
            </a:r>
            <a:r>
              <a:rPr lang="es-ES" sz="48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attention</a:t>
            </a:r>
            <a:endParaRPr lang="es-ES" sz="48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0D476B7-AFC9-B547-8740-227D248C8369}"/>
              </a:ext>
            </a:extLst>
          </p:cNvPr>
          <p:cNvCxnSpPr>
            <a:cxnSpLocks/>
          </p:cNvCxnSpPr>
          <p:nvPr/>
        </p:nvCxnSpPr>
        <p:spPr>
          <a:xfrm>
            <a:off x="1011287" y="3654846"/>
            <a:ext cx="103334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54961817-D7D1-F249-97BF-CD0F40D9A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0809"/>
            <a:ext cx="821406" cy="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4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4467409" y="2185510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4467409" y="1993112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4140609" y="2991999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5A91386-0C61-CF47-AF48-F7CB32F6D7B6}"/>
              </a:ext>
            </a:extLst>
          </p:cNvPr>
          <p:cNvSpPr/>
          <p:nvPr/>
        </p:nvSpPr>
        <p:spPr>
          <a:xfrm>
            <a:off x="2440347" y="3983981"/>
            <a:ext cx="7311303" cy="830997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48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Thanks</a:t>
            </a:r>
            <a:r>
              <a:rPr lang="es-E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for</a:t>
            </a:r>
            <a:r>
              <a:rPr lang="es-E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your</a:t>
            </a:r>
            <a:r>
              <a:rPr lang="es-E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</a:t>
            </a:r>
            <a:r>
              <a:rPr lang="es-ES" sz="48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attention</a:t>
            </a:r>
            <a:endParaRPr lang="es-ES" sz="4800" dirty="0">
              <a:solidFill>
                <a:schemeClr val="bg1">
                  <a:lumMod val="65000"/>
                  <a:lumOff val="35000"/>
                </a:schemeClr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0D476B7-AFC9-B547-8740-227D248C8369}"/>
              </a:ext>
            </a:extLst>
          </p:cNvPr>
          <p:cNvCxnSpPr>
            <a:cxnSpLocks/>
          </p:cNvCxnSpPr>
          <p:nvPr/>
        </p:nvCxnSpPr>
        <p:spPr>
          <a:xfrm>
            <a:off x="1011287" y="3654846"/>
            <a:ext cx="103334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54961817-D7D1-F249-97BF-CD0F40D9A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0809"/>
            <a:ext cx="821406" cy="82140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FADE036-340B-1B40-AAD7-BF14A5DDCF44}"/>
              </a:ext>
            </a:extLst>
          </p:cNvPr>
          <p:cNvSpPr/>
          <p:nvPr/>
        </p:nvSpPr>
        <p:spPr>
          <a:xfrm rot="20538689">
            <a:off x="2042036" y="3383816"/>
            <a:ext cx="8929335" cy="1200329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…</a:t>
            </a:r>
            <a:r>
              <a:rPr lang="es-ES" sz="7200" b="1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haaacking</a:t>
            </a:r>
            <a:r>
              <a:rPr lang="es-ES" sz="7200" b="1" dirty="0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 time!!!</a:t>
            </a:r>
          </a:p>
        </p:txBody>
      </p:sp>
    </p:spTree>
    <p:extLst>
      <p:ext uri="{BB962C8B-B14F-4D97-AF65-F5344CB8AC3E}">
        <p14:creationId xmlns:p14="http://schemas.microsoft.com/office/powerpoint/2010/main" val="206197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33CF04C-6133-A040-9743-9D2B6B713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26" y="928047"/>
            <a:ext cx="4230805" cy="53243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2DC2C2-DEF7-2B42-957A-CD0D189EE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514" y="-113746"/>
            <a:ext cx="7084270" cy="70842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08BACF7-2AA8-4A44-8CDD-F2AF829F1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79" y="3495225"/>
            <a:ext cx="751949" cy="7519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B79A220-1B78-B742-8A66-9A3A3AD942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143" y="2236142"/>
            <a:ext cx="468485" cy="66022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DE42AA4-C3FF-DF40-9471-A9437DA45E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6184" y="2677343"/>
            <a:ext cx="440772" cy="6602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CC001CE-DB81-7B49-83E6-DB41997E7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9508" y="2744335"/>
            <a:ext cx="502185" cy="6272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67575D-2F61-BB40-834A-7502FF0BD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5547" y="3525634"/>
            <a:ext cx="546307" cy="6800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ABB28C-DD9A-FD45-91E7-C449D2F30D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170750" y="3592789"/>
            <a:ext cx="2753435" cy="27534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55D8A1-9AB9-CB44-A781-35BEB2748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6184" y="2176601"/>
            <a:ext cx="392576" cy="3925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4579873-AB48-E44A-B526-CDA0170141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3784" y="3182999"/>
            <a:ext cx="490780" cy="49078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D5321EE-E118-144D-BD27-6B293878B4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4075433" y="3057935"/>
            <a:ext cx="649011" cy="64901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11B947F-A04B-AA42-96A0-23FA70C28957}"/>
              </a:ext>
            </a:extLst>
          </p:cNvPr>
          <p:cNvSpPr txBox="1"/>
          <p:nvPr/>
        </p:nvSpPr>
        <p:spPr>
          <a:xfrm>
            <a:off x="898558" y="452555"/>
            <a:ext cx="362738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Analyze</a:t>
            </a:r>
            <a:r>
              <a:rPr lang="es-ES" sz="60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Ideas</a:t>
            </a:r>
          </a:p>
        </p:txBody>
      </p:sp>
      <p:pic>
        <p:nvPicPr>
          <p:cNvPr id="19" name="pinterestsearch2.mov" descr="pinterestsearch2.mov">
            <a:hlinkClick r:id="" action="ppaction://media"/>
            <a:extLst>
              <a:ext uri="{FF2B5EF4-FFF2-40B4-BE49-F238E27FC236}">
                <a16:creationId xmlns:a16="http://schemas.microsoft.com/office/drawing/2014/main" id="{D4B0E641-AAFA-BF4E-B44C-AF76F3BE0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493749" y="1437657"/>
            <a:ext cx="4944735" cy="281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33CF04C-6133-A040-9743-9D2B6B713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26" y="928047"/>
            <a:ext cx="4230805" cy="53243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2DC2C2-DEF7-2B42-957A-CD0D189EE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978" y="-113746"/>
            <a:ext cx="4230806" cy="4230806"/>
          </a:xfrm>
          <a:prstGeom prst="rect">
            <a:avLst/>
          </a:prstGeom>
        </p:spPr>
      </p:pic>
      <p:pic>
        <p:nvPicPr>
          <p:cNvPr id="11" name="pinterestsearch.mov" descr="pinterestsearch.mov">
            <a:hlinkClick r:id="" action="ppaction://media"/>
            <a:extLst>
              <a:ext uri="{FF2B5EF4-FFF2-40B4-BE49-F238E27FC236}">
                <a16:creationId xmlns:a16="http://schemas.microsoft.com/office/drawing/2014/main" id="{BAA777CA-97BA-DE4B-80E6-2E3B526C93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78488" y="865089"/>
            <a:ext cx="2789785" cy="167387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08BACF7-2AA8-4A44-8CDD-F2AF829F1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679" y="3495225"/>
            <a:ext cx="751949" cy="7519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B79A220-1B78-B742-8A66-9A3A3AD942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5143" y="2236142"/>
            <a:ext cx="468485" cy="66022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DE42AA4-C3FF-DF40-9471-A9437DA45E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6184" y="2677343"/>
            <a:ext cx="440772" cy="6602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CC001CE-DB81-7B49-83E6-DB41997E7A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9508" y="2744335"/>
            <a:ext cx="502185" cy="6272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67575D-2F61-BB40-834A-7502FF0BD6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6775" y="959985"/>
            <a:ext cx="3069463" cy="38206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ABB28C-DD9A-FD45-91E7-C449D2F30D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0750" y="3592789"/>
            <a:ext cx="2753435" cy="27534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55D8A1-9AB9-CB44-A781-35BEB27486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6184" y="2176601"/>
            <a:ext cx="392576" cy="39257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D5321EE-E118-144D-BD27-6B293878B4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7457734" y="1822278"/>
            <a:ext cx="809653" cy="80965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B5A0A54-296E-C64C-9EF4-744B9F4C6C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5676989" y="1762738"/>
            <a:ext cx="809652" cy="80965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0DCEAD4-460A-8443-9E6F-E8C4AED40583}"/>
              </a:ext>
            </a:extLst>
          </p:cNvPr>
          <p:cNvSpPr txBox="1"/>
          <p:nvPr/>
        </p:nvSpPr>
        <p:spPr>
          <a:xfrm>
            <a:off x="4868837" y="38423"/>
            <a:ext cx="380297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Select</a:t>
            </a:r>
            <a:r>
              <a:rPr lang="es-ES" sz="60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s-ES" sz="6000" b="1" dirty="0" err="1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Furniture</a:t>
            </a:r>
            <a:endParaRPr lang="es-ES" sz="6000" b="1" dirty="0">
              <a:solidFill>
                <a:schemeClr val="bg1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6366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33CF04C-6133-A040-9743-9D2B6B713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42601" y="1366949"/>
            <a:ext cx="4230805" cy="53243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2DC2C2-DEF7-2B42-957A-CD0D189EE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505" y="-23551"/>
            <a:ext cx="6714819" cy="67148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08BACF7-2AA8-4A44-8CDD-F2AF829F1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56648" y="3934127"/>
            <a:ext cx="751949" cy="7519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B79A220-1B78-B742-8A66-9A3A3AD942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73184" y="2675044"/>
            <a:ext cx="468485" cy="66022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DE42AA4-C3FF-DF40-9471-A9437DA45E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002143" y="3116245"/>
            <a:ext cx="440772" cy="6602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CC001CE-DB81-7B49-83E6-DB41997E7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38819" y="3183237"/>
            <a:ext cx="502185" cy="6272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67575D-2F61-BB40-834A-7502FF0BD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2496" y="1649047"/>
            <a:ext cx="947876" cy="11798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ABB28C-DD9A-FD45-91E7-C449D2F30D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2565" y="4011522"/>
            <a:ext cx="2753435" cy="27534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55D8A1-9AB9-CB44-A781-35BEB2748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002143" y="2615503"/>
            <a:ext cx="392576" cy="39257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D5321EE-E118-144D-BD27-6B293878B4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807570" y="1864423"/>
            <a:ext cx="250028" cy="25002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B5A0A54-296E-C64C-9EF4-744B9F4C6C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365451" y="1968350"/>
            <a:ext cx="250027" cy="2500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0DCEAD4-460A-8443-9E6F-E8C4AED40583}"/>
              </a:ext>
            </a:extLst>
          </p:cNvPr>
          <p:cNvSpPr txBox="1"/>
          <p:nvPr/>
        </p:nvSpPr>
        <p:spPr>
          <a:xfrm>
            <a:off x="6096000" y="266651"/>
            <a:ext cx="512946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60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Look </a:t>
            </a:r>
            <a:r>
              <a:rPr lang="es-ES" sz="6000" b="1" dirty="0" err="1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for</a:t>
            </a:r>
            <a:r>
              <a:rPr lang="es-ES" sz="60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s-ES" sz="6000" b="1" dirty="0" err="1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the</a:t>
            </a:r>
            <a:r>
              <a:rPr lang="es-ES" sz="60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s-ES" sz="6000" b="1" dirty="0" err="1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Furniture</a:t>
            </a:r>
            <a:endParaRPr lang="es-ES" sz="6000" b="1" dirty="0">
              <a:solidFill>
                <a:schemeClr val="bg1"/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pic>
        <p:nvPicPr>
          <p:cNvPr id="3" name="ikeasearch.mov" descr="ikeasearch.mov">
            <a:hlinkClick r:id="" action="ppaction://media"/>
            <a:extLst>
              <a:ext uri="{FF2B5EF4-FFF2-40B4-BE49-F238E27FC236}">
                <a16:creationId xmlns:a16="http://schemas.microsoft.com/office/drawing/2014/main" id="{C77024F0-4ECF-6C40-A329-55C8B93C43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325967" y="1435452"/>
            <a:ext cx="4686965" cy="271346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AEAB0F0-6FD5-504C-A54B-5AA291B93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1609" y="0"/>
            <a:ext cx="4605946" cy="669126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8CDD1F6-F2D0-D44B-846D-48AC8DF008FB}"/>
              </a:ext>
            </a:extLst>
          </p:cNvPr>
          <p:cNvSpPr txBox="1"/>
          <p:nvPr/>
        </p:nvSpPr>
        <p:spPr>
          <a:xfrm>
            <a:off x="731645" y="2991149"/>
            <a:ext cx="240187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1.- ¿SHOP?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30A1465-2F6B-4C44-B607-734DA6D0E535}"/>
              </a:ext>
            </a:extLst>
          </p:cNvPr>
          <p:cNvSpPr txBox="1"/>
          <p:nvPr/>
        </p:nvSpPr>
        <p:spPr>
          <a:xfrm>
            <a:off x="688753" y="3599603"/>
            <a:ext cx="240187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2.- ¿PRICE?</a:t>
            </a:r>
          </a:p>
        </p:txBody>
      </p:sp>
    </p:spTree>
    <p:extLst>
      <p:ext uri="{BB962C8B-B14F-4D97-AF65-F5344CB8AC3E}">
        <p14:creationId xmlns:p14="http://schemas.microsoft.com/office/powerpoint/2010/main" val="52652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2082025" y="1159790"/>
            <a:ext cx="3690258" cy="79200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2082025" y="967392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1755225" y="1966279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75548D20-447E-FB43-A14C-712D205A7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09326" y="2597792"/>
            <a:ext cx="6464962" cy="36365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276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BE294E-8316-8B4E-A48D-3C2D0A43E120}"/>
              </a:ext>
            </a:extLst>
          </p:cNvPr>
          <p:cNvSpPr/>
          <p:nvPr/>
        </p:nvSpPr>
        <p:spPr>
          <a:xfrm>
            <a:off x="5160936" y="3905573"/>
            <a:ext cx="5408908" cy="28051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2AC795-580B-1848-BDB2-346DFB31C539}"/>
              </a:ext>
            </a:extLst>
          </p:cNvPr>
          <p:cNvSpPr txBox="1"/>
          <p:nvPr/>
        </p:nvSpPr>
        <p:spPr>
          <a:xfrm>
            <a:off x="6866293" y="3160134"/>
            <a:ext cx="2975674" cy="646331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Lounge </a:t>
            </a:r>
            <a:r>
              <a:rPr lang="es-ES" dirty="0" err="1">
                <a:solidFill>
                  <a:srgbClr val="FF0000"/>
                </a:solidFill>
              </a:rPr>
              <a:t>Chair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Charles &amp; </a:t>
            </a:r>
            <a:r>
              <a:rPr lang="es-ES" dirty="0" err="1">
                <a:solidFill>
                  <a:srgbClr val="FF0000"/>
                </a:solidFill>
              </a:rPr>
              <a:t>Ray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Eames</a:t>
            </a:r>
            <a:r>
              <a:rPr lang="es-ES" dirty="0">
                <a:solidFill>
                  <a:srgbClr val="FF0000"/>
                </a:solidFill>
              </a:rPr>
              <a:t>, 1956</a:t>
            </a:r>
          </a:p>
        </p:txBody>
      </p:sp>
    </p:spTree>
    <p:extLst>
      <p:ext uri="{BB962C8B-B14F-4D97-AF65-F5344CB8AC3E}">
        <p14:creationId xmlns:p14="http://schemas.microsoft.com/office/powerpoint/2010/main" val="1778529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1A15AEB-8A36-5942-96DB-F845A1DCF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352" y="4449230"/>
            <a:ext cx="1409642" cy="432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A2A1B-8F66-0C44-BC73-B96609E31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373" y="2823630"/>
            <a:ext cx="1625600" cy="1625600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B2DE0F8-FB71-634A-BC72-FB37D5E1204A}"/>
              </a:ext>
            </a:extLst>
          </p:cNvPr>
          <p:cNvCxnSpPr>
            <a:cxnSpLocks/>
          </p:cNvCxnSpPr>
          <p:nvPr/>
        </p:nvCxnSpPr>
        <p:spPr>
          <a:xfrm flipV="1">
            <a:off x="3895060" y="3835061"/>
            <a:ext cx="806485" cy="4937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0A9C7D00-48C6-1F4A-898F-EF333BADC2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995" r="36255"/>
          <a:stretch/>
        </p:blipFill>
        <p:spPr>
          <a:xfrm>
            <a:off x="1011287" y="1924790"/>
            <a:ext cx="2870549" cy="16991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18364EC-71E8-0047-A239-CAA187E9EF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141" t="11207" r="51023" b="17853"/>
          <a:stretch/>
        </p:blipFill>
        <p:spPr>
          <a:xfrm flipH="1">
            <a:off x="1926339" y="4065118"/>
            <a:ext cx="1409642" cy="19369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B1488CC-C393-5B4D-B5DE-1341A5ABB331}"/>
              </a:ext>
            </a:extLst>
          </p:cNvPr>
          <p:cNvCxnSpPr>
            <a:cxnSpLocks/>
          </p:cNvCxnSpPr>
          <p:nvPr/>
        </p:nvCxnSpPr>
        <p:spPr>
          <a:xfrm>
            <a:off x="3908284" y="3429000"/>
            <a:ext cx="784649" cy="2074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63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42A42-A006-3647-8C85-15355596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7E3092A-0F82-6446-A4EE-54E50A59758A}"/>
              </a:ext>
            </a:extLst>
          </p:cNvPr>
          <p:cNvSpPr/>
          <p:nvPr/>
        </p:nvSpPr>
        <p:spPr>
          <a:xfrm>
            <a:off x="1011287" y="310215"/>
            <a:ext cx="3690258" cy="792000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txBody>
          <a:bodyPr wrap="square">
            <a:spAutoFit/>
          </a:bodyPr>
          <a:lstStyle/>
          <a:p>
            <a:r>
              <a:rPr lang="es-ES" sz="5400" dirty="0" err="1">
                <a:solidFill>
                  <a:srgbClr val="000000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HackDecó</a:t>
            </a:r>
            <a:endParaRPr lang="es-ES" sz="5400" dirty="0">
              <a:solidFill>
                <a:srgbClr val="000000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251C0B1-8ED2-FE4D-B83D-D387E29F8DCD}"/>
              </a:ext>
            </a:extLst>
          </p:cNvPr>
          <p:cNvCxnSpPr>
            <a:cxnSpLocks/>
          </p:cNvCxnSpPr>
          <p:nvPr/>
        </p:nvCxnSpPr>
        <p:spPr>
          <a:xfrm>
            <a:off x="1011287" y="117817"/>
            <a:ext cx="0" cy="12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13847A-1414-D049-B76C-BE5025CB3CD9}"/>
              </a:ext>
            </a:extLst>
          </p:cNvPr>
          <p:cNvCxnSpPr>
            <a:cxnSpLocks/>
          </p:cNvCxnSpPr>
          <p:nvPr/>
        </p:nvCxnSpPr>
        <p:spPr>
          <a:xfrm>
            <a:off x="684487" y="1116704"/>
            <a:ext cx="4008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1A15AEB-8A36-5942-96DB-F845A1DCF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352" y="4449230"/>
            <a:ext cx="1409642" cy="432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A2A1B-8F66-0C44-BC73-B96609E31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373" y="2823630"/>
            <a:ext cx="1625600" cy="162560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B1488CC-C393-5B4D-B5DE-1341A5ABB331}"/>
              </a:ext>
            </a:extLst>
          </p:cNvPr>
          <p:cNvCxnSpPr>
            <a:cxnSpLocks/>
          </p:cNvCxnSpPr>
          <p:nvPr/>
        </p:nvCxnSpPr>
        <p:spPr>
          <a:xfrm flipV="1">
            <a:off x="6594544" y="3192379"/>
            <a:ext cx="585123" cy="4584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B2DE0F8-FB71-634A-BC72-FB37D5E1204A}"/>
              </a:ext>
            </a:extLst>
          </p:cNvPr>
          <p:cNvCxnSpPr>
            <a:cxnSpLocks/>
          </p:cNvCxnSpPr>
          <p:nvPr/>
        </p:nvCxnSpPr>
        <p:spPr>
          <a:xfrm>
            <a:off x="6594544" y="4066836"/>
            <a:ext cx="585123" cy="598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0A9C7D00-48C6-1F4A-898F-EF333BADC2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995" r="36255"/>
          <a:stretch/>
        </p:blipFill>
        <p:spPr>
          <a:xfrm>
            <a:off x="1011287" y="1924790"/>
            <a:ext cx="2870549" cy="16991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18364EC-71E8-0047-A239-CAA187E9EF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141" t="11207" r="51023" b="17853"/>
          <a:stretch/>
        </p:blipFill>
        <p:spPr>
          <a:xfrm flipH="1">
            <a:off x="1926339" y="4065118"/>
            <a:ext cx="1409642" cy="19369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006DA18-5993-0447-9611-43A36C5554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26" b="26664"/>
          <a:stretch/>
        </p:blipFill>
        <p:spPr>
          <a:xfrm>
            <a:off x="7364517" y="1635771"/>
            <a:ext cx="1714500" cy="578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15B68C5-9FA7-1B47-AEF6-05B2FE7EE1B4}"/>
              </a:ext>
            </a:extLst>
          </p:cNvPr>
          <p:cNvSpPr txBox="1"/>
          <p:nvPr/>
        </p:nvSpPr>
        <p:spPr>
          <a:xfrm>
            <a:off x="7259450" y="2664865"/>
            <a:ext cx="1924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B050"/>
                </a:solidFill>
              </a:rPr>
              <a:t>8.840 €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B1FFEB-891F-5240-BA07-4AA2EA6F5000}"/>
              </a:ext>
            </a:extLst>
          </p:cNvPr>
          <p:cNvSpPr txBox="1"/>
          <p:nvPr/>
        </p:nvSpPr>
        <p:spPr>
          <a:xfrm>
            <a:off x="7179667" y="4792297"/>
            <a:ext cx="208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B050"/>
                </a:solidFill>
              </a:rPr>
              <a:t>580,00 €</a:t>
            </a:r>
          </a:p>
        </p:txBody>
      </p:sp>
    </p:spTree>
    <p:extLst>
      <p:ext uri="{BB962C8B-B14F-4D97-AF65-F5344CB8AC3E}">
        <p14:creationId xmlns:p14="http://schemas.microsoft.com/office/powerpoint/2010/main" val="90234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82441"/>
      </a:dk2>
      <a:lt2>
        <a:srgbClr val="E2E6E8"/>
      </a:lt2>
      <a:accent1>
        <a:srgbClr val="C3784D"/>
      </a:accent1>
      <a:accent2>
        <a:srgbClr val="B13B41"/>
      </a:accent2>
      <a:accent3>
        <a:srgbClr val="C34D84"/>
      </a:accent3>
      <a:accent4>
        <a:srgbClr val="B13BA4"/>
      </a:accent4>
      <a:accent5>
        <a:srgbClr val="9F4DC3"/>
      </a:accent5>
      <a:accent6>
        <a:srgbClr val="6445B5"/>
      </a:accent6>
      <a:hlink>
        <a:srgbClr val="B249C2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635</Words>
  <Application>Microsoft Macintosh PowerPoint</Application>
  <PresentationFormat>Panorámica</PresentationFormat>
  <Paragraphs>144</Paragraphs>
  <Slides>23</Slides>
  <Notes>23</Notes>
  <HiddenSlides>0</HiddenSlides>
  <MMClips>5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Bookman Old Style</vt:lpstr>
      <vt:lpstr>Calibri</vt:lpstr>
      <vt:lpstr>CordiaUPC</vt:lpstr>
      <vt:lpstr>Didot</vt:lpstr>
      <vt:lpstr>Franklin Gothic Book</vt:lpstr>
      <vt:lpstr>Wingdings 2</vt:lpstr>
      <vt:lpstr>SlateVTI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Víctor Galán Vaquerizo</dc:creator>
  <cp:lastModifiedBy>Víctor Galán Vaquerizo</cp:lastModifiedBy>
  <cp:revision>85</cp:revision>
  <dcterms:created xsi:type="dcterms:W3CDTF">2020-04-21T18:10:21Z</dcterms:created>
  <dcterms:modified xsi:type="dcterms:W3CDTF">2020-04-25T12:24:17Z</dcterms:modified>
</cp:coreProperties>
</file>